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494" r:id="rId3"/>
    <p:sldId id="456" r:id="rId4"/>
    <p:sldId id="499" r:id="rId5"/>
    <p:sldId id="497" r:id="rId6"/>
    <p:sldId id="356" r:id="rId7"/>
    <p:sldId id="498" r:id="rId8"/>
    <p:sldId id="492" r:id="rId9"/>
    <p:sldId id="451" r:id="rId10"/>
    <p:sldId id="450" r:id="rId11"/>
    <p:sldId id="500" r:id="rId12"/>
    <p:sldId id="501" r:id="rId13"/>
    <p:sldId id="495" r:id="rId14"/>
    <p:sldId id="348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24" autoAdjust="0"/>
    <p:restoredTop sz="95179" autoAdjust="0"/>
  </p:normalViewPr>
  <p:slideViewPr>
    <p:cSldViewPr snapToGrid="0">
      <p:cViewPr varScale="1">
        <p:scale>
          <a:sx n="82" d="100"/>
          <a:sy n="82" d="100"/>
        </p:scale>
        <p:origin x="619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3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1D7E2A9-BF2D-4251-B3D1-9ED74A24D85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299BF21-6553-4033-9C34-16B567C8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FD504-A7BD-84D7-162E-059029EDA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3046D-796F-0520-E48F-0350C3930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6A55F7-6BCF-5552-3CEB-3A2552814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4107E-0574-5C57-76F9-6EFF9E536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0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3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8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4464028"/>
            <a:ext cx="10172700" cy="1641490"/>
          </a:xfrm>
        </p:spPr>
        <p:txBody>
          <a:bodyPr>
            <a:normAutofit/>
          </a:bodyPr>
          <a:lstStyle/>
          <a:p>
            <a:r>
              <a:rPr lang="en-US" sz="7000" dirty="0"/>
              <a:t>Water Supply Situation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CCWA Board of Directors Meeting</a:t>
            </a:r>
          </a:p>
          <a:p>
            <a:r>
              <a:rPr lang="en-US" dirty="0"/>
              <a:t>January 23, 2025</a:t>
            </a:r>
          </a:p>
        </p:txBody>
      </p:sp>
    </p:spTree>
    <p:extLst>
      <p:ext uri="{BB962C8B-B14F-4D97-AF65-F5344CB8AC3E}">
        <p14:creationId xmlns:p14="http://schemas.microsoft.com/office/powerpoint/2010/main" val="409413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F59F4C-77EA-2D6D-BA4D-1D34735B34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25468" y="57018"/>
            <a:ext cx="10048784" cy="66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2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C45EBC-625E-C41B-F98A-B054005E3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A971F7-66A3-4C98-584B-974CE2D65D4F}"/>
              </a:ext>
            </a:extLst>
          </p:cNvPr>
          <p:cNvSpPr txBox="1"/>
          <p:nvPr/>
        </p:nvSpPr>
        <p:spPr>
          <a:xfrm>
            <a:off x="1009359" y="149690"/>
            <a:ext cx="9996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2024 Water Delivery Status Report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1C260DE-1665-F2C1-8A78-BD931F807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49" y="1031456"/>
            <a:ext cx="9334337" cy="58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49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2DFC0E-78C0-199D-DAB0-840F16B10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2FA7A2-BE3B-3DDC-0880-CFA250C0A8DE}"/>
              </a:ext>
            </a:extLst>
          </p:cNvPr>
          <p:cNvSpPr txBox="1"/>
          <p:nvPr/>
        </p:nvSpPr>
        <p:spPr>
          <a:xfrm>
            <a:off x="1009359" y="149690"/>
            <a:ext cx="9996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2025 Water Delivery Status Report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CE9AA65-FC75-CD9D-B77D-B5BB83ED2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90" y="988738"/>
            <a:ext cx="8815622" cy="58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18C4F-670C-7D9A-FCBD-7B2F6FC1F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E21FE8-4FD4-B20A-CFD1-4AFD9AAE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Water Transfers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D26DE-EFFC-D455-589B-D54B182FA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Montecito Water District (MWD) and </a:t>
            </a:r>
            <a:r>
              <a:rPr lang="en-US" dirty="0">
                <a:sym typeface="Wingdings" panose="05000000000000000000" pitchFamily="2" charset="2"/>
              </a:rPr>
              <a:t>Homer LLC (Homer)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Water Management Program Agreement between MWD and Homer  executed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Assistance Agreement between CCWA and MWD executed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MWD completed CEQA analysis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CCWA working on transfer agreement with DWR 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La Cumbre Mutual Water Company (LCMWC) and Homer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Assistance Agreement between CCWA and LCMWC executed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LCMWC in process of completing CEQA analysis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57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C72395-CFEA-13C2-720A-6A868ADB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58470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03E837-3A7A-4C21-82A5-29527BA642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5789" y="0"/>
            <a:ext cx="8260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1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0C013E-F746-E5D0-58FF-F7F8E9B59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A4151-ADA1-BB13-0369-2A0726AC8F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0701" y="0"/>
            <a:ext cx="7630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0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A32A0-F11B-6450-04BA-DC88EE33D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0CD7B-C83D-13FA-C927-3D45A91839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58470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8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6E4D78-6504-BFC8-534D-101B5A63BD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8470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1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2DEB92-8029-53A2-6DB1-FEA8D37E1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DF696-F0AC-F612-8912-87058C63C3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9495" y="0"/>
            <a:ext cx="887300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2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25C20F-01CD-C087-927D-69BE68312F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4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84C833-18C0-4A86-1E8E-B86086C6E3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5485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17480</TotalTime>
  <Words>97</Words>
  <Application>Microsoft Office PowerPoint</Application>
  <PresentationFormat>Widescreen</PresentationFormat>
  <Paragraphs>21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Depth</vt:lpstr>
      <vt:lpstr>Water Supply Situation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Water Transfers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Operations Update</dc:title>
  <dc:creator>Allison Febbo</dc:creator>
  <cp:lastModifiedBy>David R. Beard</cp:lastModifiedBy>
  <cp:revision>468</cp:revision>
  <cp:lastPrinted>2015-10-12T23:12:41Z</cp:lastPrinted>
  <dcterms:created xsi:type="dcterms:W3CDTF">2014-12-15T19:27:48Z</dcterms:created>
  <dcterms:modified xsi:type="dcterms:W3CDTF">2025-01-21T23:46:56Z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2024-10-03T17:52:58Z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b14be4f7-7c7c-4b40-ba42-521465dffa37</vt:lpwstr>
  </property>
  <property fmtid="{D5CDD505-2E9C-101B-9397-08002B2CF9AE}" pid="7" name="MSIP_Label_defa4170-0d19-0005-0004-bc88714345d2_ActionId">
    <vt:lpwstr>d0386c51-dc45-44d6-8048-b18ac3d14044</vt:lpwstr>
  </property>
  <property fmtid="{D5CDD505-2E9C-101B-9397-08002B2CF9AE}" pid="8" name="MSIP_Label_defa4170-0d19-0005-0004-bc88714345d2_ContentBits">
    <vt:lpwstr>0</vt:lpwstr>
  </property>
</Properties>
</file>