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77" r:id="rId2"/>
    <p:sldId id="284" r:id="rId3"/>
    <p:sldId id="299" r:id="rId4"/>
    <p:sldId id="300" r:id="rId5"/>
    <p:sldId id="263"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1775" y="73"/>
      </p:cViewPr>
      <p:guideLst>
        <p:guide orient="horz" pos="2160"/>
        <p:guide pos="2880"/>
      </p:guideLst>
    </p:cSldViewPr>
  </p:slideViewPr>
  <p:notesTextViewPr>
    <p:cViewPr>
      <p:scale>
        <a:sx n="1" d="1"/>
        <a:sy n="1" d="1"/>
      </p:scale>
      <p:origin x="0" y="0"/>
    </p:cViewPr>
  </p:notesTextViewPr>
  <p:sorterViewPr>
    <p:cViewPr>
      <p:scale>
        <a:sx n="190" d="100"/>
        <a:sy n="190" d="100"/>
      </p:scale>
      <p:origin x="0" y="-22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0D757-11C2-4146-82B7-C7DC17B23B0A}" type="datetimeFigureOut">
              <a:rPr lang="en-US" smtClean="0"/>
              <a:t>2/21/2024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BE142-ED3E-47C3-8517-81D211C0D6BB}" type="slidenum">
              <a:rPr lang="en-US" smtClean="0"/>
              <a:t>‹#›</a:t>
            </a:fld>
            <a:endParaRPr lang="en-US" dirty="0"/>
          </a:p>
        </p:txBody>
      </p:sp>
    </p:spTree>
    <p:extLst>
      <p:ext uri="{BB962C8B-B14F-4D97-AF65-F5344CB8AC3E}">
        <p14:creationId xmlns:p14="http://schemas.microsoft.com/office/powerpoint/2010/main" val="1590107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D166FF-BAD0-41F3-9DE2-D2DBAD7B9DA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78181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icture1.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30252" y="1905004"/>
            <a:ext cx="7681913" cy="1523495"/>
          </a:xfrm>
        </p:spPr>
        <p:txBody>
          <a:bodyPr>
            <a:noAutofit/>
          </a:bodyPr>
          <a:lstStyle>
            <a:lvl1pPr>
              <a:lnSpc>
                <a:spcPct val="90000"/>
              </a:lnSpc>
              <a:defRPr sz="5400"/>
            </a:lvl1pPr>
          </a:lstStyle>
          <a:p>
            <a:r>
              <a:rPr lang="en-US"/>
              <a:t>Click to edit Master title style</a:t>
            </a:r>
          </a:p>
        </p:txBody>
      </p:sp>
      <p:sp>
        <p:nvSpPr>
          <p:cNvPr id="3" name="Subtitle 2"/>
          <p:cNvSpPr>
            <a:spLocks noGrp="1"/>
          </p:cNvSpPr>
          <p:nvPr>
            <p:ph type="subTitle" idx="1"/>
          </p:nvPr>
        </p:nvSpPr>
        <p:spPr>
          <a:xfrm>
            <a:off x="730251" y="4344992"/>
            <a:ext cx="7681913" cy="461665"/>
          </a:xfrm>
        </p:spPr>
        <p:txBody>
          <a:bodyPr>
            <a:noAutofit/>
          </a:bodyPr>
          <a:lstStyle>
            <a:lvl1pPr marL="0" indent="0" algn="l">
              <a:lnSpc>
                <a:spcPct val="90000"/>
              </a:lnSpc>
              <a:spcBef>
                <a:spcPct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p>
        </p:txBody>
      </p:sp>
      <p:pic>
        <p:nvPicPr>
          <p:cNvPr id="5" name="Picture 4" descr="Picture1.jpg"/>
          <p:cNvPicPr>
            <a:picLocks noChangeAspect="1"/>
          </p:cNvPicPr>
          <p:nvPr userDrawn="1"/>
        </p:nvPicPr>
        <p:blipFill>
          <a:blip r:embed="rId2"/>
          <a:stretch>
            <a:fillRect/>
          </a:stretch>
        </p:blipFill>
        <p:spPr bwMode="auto">
          <a:xfrm>
            <a:off x="0" y="0"/>
            <a:ext cx="9144000" cy="6858000"/>
          </a:xfrm>
          <a:prstGeom prst="rect">
            <a:avLst/>
          </a:prstGeom>
          <a:noFill/>
          <a:ln w="9525">
            <a:noFill/>
            <a:miter lim="800000"/>
          </a:ln>
        </p:spPr>
      </p:pic>
    </p:spTree>
    <p:extLst>
      <p:ext uri="{BB962C8B-B14F-4D97-AF65-F5344CB8AC3E}">
        <p14:creationId xmlns:p14="http://schemas.microsoft.com/office/powerpoint/2010/main" val="91281403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p:nvPr>
        </p:nvSpPr>
        <p:spPr>
          <a:xfrm>
            <a:off x="2" y="6238879"/>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331176079"/>
      </p:ext>
    </p:extLst>
  </p:cSld>
  <p:clrMapOvr>
    <a:masterClrMapping/>
  </p:clrMapOvr>
  <p:transition>
    <p:fade/>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p>
        </p:txBody>
      </p:sp>
      <p:sp>
        <p:nvSpPr>
          <p:cNvPr id="3" name="Subtitle 2"/>
          <p:cNvSpPr>
            <a:spLocks noGrp="1"/>
          </p:cNvSpPr>
          <p:nvPr>
            <p:ph type="subTitle" idx="1"/>
          </p:nvPr>
        </p:nvSpPr>
        <p:spPr>
          <a:xfrm>
            <a:off x="1368955" y="4344992"/>
            <a:ext cx="7043208" cy="461665"/>
          </a:xfrm>
        </p:spPr>
        <p:txBody>
          <a:bodyPr>
            <a:noAutofit/>
          </a:bodyPr>
          <a:lstStyle>
            <a:lvl1pPr marL="0" indent="0" algn="l">
              <a:lnSpc>
                <a:spcPct val="90000"/>
              </a:lnSpc>
              <a:spcBef>
                <a:spcPct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a:t>
            </a:r>
          </a:p>
        </p:txBody>
      </p:sp>
    </p:spTree>
    <p:extLst>
      <p:ext uri="{BB962C8B-B14F-4D97-AF65-F5344CB8AC3E}">
        <p14:creationId xmlns:p14="http://schemas.microsoft.com/office/powerpoint/2010/main" val="121630338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57200" y="1828800"/>
            <a:ext cx="8229600" cy="2443746"/>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solidFill>
                  <a:srgbClr val="D1B840"/>
                </a:solidFill>
              </a:defRPr>
            </a:lvl3pPr>
            <a:lvl4pPr>
              <a:defRPr lang="en-US" smtClean="0">
                <a:solidFill>
                  <a:srgbClr val="D1B840"/>
                </a:solidFill>
              </a:defRPr>
            </a:lvl4pPr>
            <a:lvl5pPr>
              <a:defRPr lang="en-US">
                <a:solidFill>
                  <a:srgbClr val="D1B840"/>
                </a:solidFill>
              </a:defRPr>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4" name="Title 1"/>
          <p:cNvSpPr>
            <a:spLocks noGrp="1"/>
          </p:cNvSpPr>
          <p:nvPr>
            <p:ph type="title"/>
          </p:nvPr>
        </p:nvSpPr>
        <p:spPr bwMode="invGray">
          <a:xfrm>
            <a:off x="381000" y="381202"/>
            <a:ext cx="8382000" cy="609398"/>
          </a:xfrm>
          <a:effectLst>
            <a:outerShdw blurRad="50800" dist="38100" dir="2700000" algn="tl" rotWithShape="0">
              <a:prstClr val="black"/>
            </a:outerShdw>
          </a:effectLst>
        </p:spPr>
        <p:txBody>
          <a:bodyPr/>
          <a:lstStyle>
            <a:lvl1pPr algn="ctr" defTabSz="912813" rtl="0" eaLnBrk="0" fontAlgn="base" hangingPunct="0">
              <a:lnSpc>
                <a:spcPct val="90000"/>
              </a:lnSpc>
              <a:spcBef>
                <a:spcPct val="0"/>
              </a:spcBef>
              <a:spcAft>
                <a:spcPct val="0"/>
              </a:spcAft>
              <a:defRPr lang="en-US" sz="4400" b="1" kern="1200" spc="-15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latin typeface="+mj-lt"/>
                <a:ea typeface="+mn-ea"/>
                <a:cs typeface="Arial"/>
              </a:defRPr>
            </a:lvl1pPr>
          </a:lstStyle>
          <a:p>
            <a:r>
              <a:rPr lang="en-US"/>
              <a:t>Click to edit Master title style</a:t>
            </a:r>
          </a:p>
        </p:txBody>
      </p:sp>
    </p:spTree>
    <p:extLst>
      <p:ext uri="{BB962C8B-B14F-4D97-AF65-F5344CB8AC3E}">
        <p14:creationId xmlns:p14="http://schemas.microsoft.com/office/powerpoint/2010/main" val="174650097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a:spLocks noGrp="1"/>
          </p:cNvSpPr>
          <p:nvPr>
            <p:ph type="title"/>
          </p:nvPr>
        </p:nvSpPr>
        <p:spPr bwMode="invGray">
          <a:xfrm>
            <a:off x="433465" y="1790277"/>
            <a:ext cx="8382000" cy="609398"/>
          </a:xfrm>
          <a:effectLst>
            <a:outerShdw blurRad="50800" dist="38100" dir="2700000" algn="tl" rotWithShape="0">
              <a:prstClr val="black"/>
            </a:outerShdw>
          </a:effectLst>
        </p:spPr>
        <p:txBody>
          <a:bodyPr/>
          <a:lstStyle>
            <a:lvl1pPr algn="ctr" defTabSz="912813" rtl="0" eaLnBrk="0" fontAlgn="base" hangingPunct="0">
              <a:lnSpc>
                <a:spcPct val="90000"/>
              </a:lnSpc>
              <a:spcBef>
                <a:spcPct val="0"/>
              </a:spcBef>
              <a:spcAft>
                <a:spcPct val="0"/>
              </a:spcAft>
              <a:defRPr lang="en-US" sz="4400" b="0" kern="1200" spc="-15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latin typeface="+mj-lt"/>
                <a:ea typeface="+mn-ea"/>
                <a:cs typeface="Arial"/>
              </a:defRPr>
            </a:lvl1pPr>
          </a:lstStyle>
          <a:p>
            <a:r>
              <a:rPr lang="en-US"/>
              <a:t>Click to edit Master title style</a:t>
            </a:r>
          </a:p>
        </p:txBody>
      </p:sp>
    </p:spTree>
    <p:extLst>
      <p:ext uri="{BB962C8B-B14F-4D97-AF65-F5344CB8AC3E}">
        <p14:creationId xmlns:p14="http://schemas.microsoft.com/office/powerpoint/2010/main" val="388550423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752600"/>
            <a:ext cx="4114800" cy="2886944"/>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4" name="Content Placeholder 3"/>
          <p:cNvSpPr>
            <a:spLocks noGrp="1"/>
          </p:cNvSpPr>
          <p:nvPr>
            <p:ph sz="half" idx="2"/>
          </p:nvPr>
        </p:nvSpPr>
        <p:spPr>
          <a:xfrm>
            <a:off x="4800600" y="1752600"/>
            <a:ext cx="4114800" cy="2886944"/>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7" name="Title 1"/>
          <p:cNvSpPr>
            <a:spLocks noGrp="1"/>
          </p:cNvSpPr>
          <p:nvPr>
            <p:ph type="title"/>
          </p:nvPr>
        </p:nvSpPr>
        <p:spPr bwMode="invGray">
          <a:xfrm>
            <a:off x="381000" y="381202"/>
            <a:ext cx="8382000" cy="609398"/>
          </a:xfrm>
          <a:effectLst>
            <a:outerShdw blurRad="50800" dist="38100" dir="2700000" algn="tl" rotWithShape="0">
              <a:prstClr val="black"/>
            </a:outerShdw>
          </a:effectLst>
        </p:spPr>
        <p:txBody>
          <a:bodyPr/>
          <a:lstStyle>
            <a:lvl1pPr algn="ctr" defTabSz="912813" rtl="0" eaLnBrk="0" fontAlgn="base" hangingPunct="0">
              <a:lnSpc>
                <a:spcPct val="90000"/>
              </a:lnSpc>
              <a:spcBef>
                <a:spcPct val="0"/>
              </a:spcBef>
              <a:spcAft>
                <a:spcPct val="0"/>
              </a:spcAft>
              <a:defRPr lang="en-US" sz="4400" b="0" kern="1200" spc="-15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latin typeface="+mj-lt"/>
                <a:ea typeface="+mn-ea"/>
                <a:cs typeface="Arial"/>
              </a:defRPr>
            </a:lvl1pPr>
          </a:lstStyle>
          <a:p>
            <a:r>
              <a:rPr lang="en-US"/>
              <a:t>Click to edit Master title style</a:t>
            </a:r>
          </a:p>
        </p:txBody>
      </p:sp>
    </p:spTree>
    <p:extLst>
      <p:ext uri="{BB962C8B-B14F-4D97-AF65-F5344CB8AC3E}">
        <p14:creationId xmlns:p14="http://schemas.microsoft.com/office/powerpoint/2010/main" val="374537099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1" y="2098852"/>
            <a:ext cx="4114800" cy="346249"/>
          </a:xfrm>
        </p:spPr>
        <p:txBody>
          <a:bodyPr anchor="b"/>
          <a:lstStyle>
            <a:lvl1pPr marL="0" indent="0">
              <a:lnSpc>
                <a:spcPct val="90000"/>
              </a:lnSpc>
              <a:spcBef>
                <a:spcPct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533400" y="2515922"/>
            <a:ext cx="4114800" cy="2886944"/>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5" name="Text Placeholder 4"/>
          <p:cNvSpPr>
            <a:spLocks noGrp="1"/>
          </p:cNvSpPr>
          <p:nvPr>
            <p:ph type="body" sz="quarter" idx="3"/>
          </p:nvPr>
        </p:nvSpPr>
        <p:spPr>
          <a:xfrm>
            <a:off x="4798383" y="2104054"/>
            <a:ext cx="4117019" cy="346249"/>
          </a:xfrm>
        </p:spPr>
        <p:txBody>
          <a:bodyPr anchor="b"/>
          <a:lstStyle>
            <a:lvl1pPr marL="0" indent="0">
              <a:lnSpc>
                <a:spcPct val="90000"/>
              </a:lnSpc>
              <a:spcBef>
                <a:spcPct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97426" y="2521124"/>
            <a:ext cx="4117974" cy="2886944"/>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9" name="Title 1"/>
          <p:cNvSpPr>
            <a:spLocks noGrp="1"/>
          </p:cNvSpPr>
          <p:nvPr>
            <p:ph type="title"/>
          </p:nvPr>
        </p:nvSpPr>
        <p:spPr bwMode="invGray">
          <a:xfrm>
            <a:off x="381000" y="381202"/>
            <a:ext cx="8382000" cy="609398"/>
          </a:xfrm>
          <a:effectLst>
            <a:outerShdw blurRad="50800" dist="38100" dir="2700000" algn="tl" rotWithShape="0">
              <a:prstClr val="black"/>
            </a:outerShdw>
          </a:effectLst>
        </p:spPr>
        <p:txBody>
          <a:bodyPr/>
          <a:lstStyle>
            <a:lvl1pPr algn="ctr" defTabSz="912813" rtl="0" eaLnBrk="0" fontAlgn="base" hangingPunct="0">
              <a:lnSpc>
                <a:spcPct val="90000"/>
              </a:lnSpc>
              <a:spcBef>
                <a:spcPct val="0"/>
              </a:spcBef>
              <a:spcAft>
                <a:spcPct val="0"/>
              </a:spcAft>
              <a:defRPr lang="en-US" sz="4400" b="0" kern="1200" spc="-15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latin typeface="+mj-lt"/>
                <a:ea typeface="+mn-ea"/>
                <a:cs typeface="Arial"/>
              </a:defRPr>
            </a:lvl1pPr>
          </a:lstStyle>
          <a:p>
            <a:r>
              <a:rPr lang="en-US"/>
              <a:t>Click to edit Master title style</a:t>
            </a:r>
          </a:p>
        </p:txBody>
      </p:sp>
    </p:spTree>
    <p:extLst>
      <p:ext uri="{BB962C8B-B14F-4D97-AF65-F5344CB8AC3E}">
        <p14:creationId xmlns:p14="http://schemas.microsoft.com/office/powerpoint/2010/main" val="213575785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bwMode="white">
          <a:xfrm>
            <a:off x="381000" y="1828800"/>
            <a:ext cx="8382000" cy="2443746"/>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4" name="Title 1"/>
          <p:cNvSpPr>
            <a:spLocks noGrp="1"/>
          </p:cNvSpPr>
          <p:nvPr>
            <p:ph type="title"/>
          </p:nvPr>
        </p:nvSpPr>
        <p:spPr bwMode="invGray">
          <a:xfrm>
            <a:off x="419100" y="375693"/>
            <a:ext cx="8382000" cy="609398"/>
          </a:xfrm>
          <a:effectLst>
            <a:outerShdw blurRad="50800" dist="38100" dir="2700000" algn="tl" rotWithShape="0">
              <a:prstClr val="black"/>
            </a:outerShdw>
          </a:effectLst>
        </p:spPr>
        <p:txBody>
          <a:bodyPr/>
          <a:lstStyle>
            <a:lvl1pPr algn="ctr" defTabSz="912813" rtl="0" eaLnBrk="0" fontAlgn="base" hangingPunct="0">
              <a:lnSpc>
                <a:spcPct val="90000"/>
              </a:lnSpc>
              <a:spcBef>
                <a:spcPct val="0"/>
              </a:spcBef>
              <a:spcAft>
                <a:spcPct val="0"/>
              </a:spcAft>
              <a:defRPr lang="en-US" sz="4400" b="1" kern="1200" spc="-15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latin typeface="+mj-lt"/>
                <a:ea typeface="+mn-ea"/>
                <a:cs typeface="Arial"/>
              </a:defRPr>
            </a:lvl1pPr>
          </a:lstStyle>
          <a:p>
            <a:r>
              <a:rPr lang="en-US"/>
              <a:t>Click to edit Master title style</a:t>
            </a:r>
          </a:p>
        </p:txBody>
      </p:sp>
    </p:spTree>
    <p:extLst>
      <p:ext uri="{BB962C8B-B14F-4D97-AF65-F5344CB8AC3E}">
        <p14:creationId xmlns:p14="http://schemas.microsoft.com/office/powerpoint/2010/main" val="108871198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7" name="Freeform 6"/>
          <p:cNvSpPr/>
          <p:nvPr userDrawn="1"/>
        </p:nvSpPr>
        <p:spPr bwMode="auto">
          <a:xfrm>
            <a:off x="-9524" y="6317902"/>
            <a:ext cx="9153525" cy="540098"/>
          </a:xfrm>
          <a:custGeom>
            <a:avLst/>
            <a:gdLst>
              <a:gd name="connsiteX0" fmla="*/ 0 w 9153525"/>
              <a:gd name="connsiteY0" fmla="*/ 540098 h 540098"/>
              <a:gd name="connsiteX1" fmla="*/ 9153525 w 9153525"/>
              <a:gd name="connsiteY1" fmla="*/ 540098 h 540098"/>
              <a:gd name="connsiteX2" fmla="*/ 9153525 w 9153525"/>
              <a:gd name="connsiteY2" fmla="*/ 140048 h 540098"/>
              <a:gd name="connsiteX3" fmla="*/ 7219950 w 9153525"/>
              <a:gd name="connsiteY3" fmla="*/ 35273 h 540098"/>
              <a:gd name="connsiteX4" fmla="*/ 5848350 w 9153525"/>
              <a:gd name="connsiteY4" fmla="*/ 6698 h 540098"/>
              <a:gd name="connsiteX5" fmla="*/ 4467225 w 9153525"/>
              <a:gd name="connsiteY5" fmla="*/ 149573 h 540098"/>
              <a:gd name="connsiteX6" fmla="*/ 3114675 w 9153525"/>
              <a:gd name="connsiteY6" fmla="*/ 273398 h 540098"/>
              <a:gd name="connsiteX7" fmla="*/ 2009775 w 9153525"/>
              <a:gd name="connsiteY7" fmla="*/ 254348 h 540098"/>
              <a:gd name="connsiteX8" fmla="*/ 838200 w 9153525"/>
              <a:gd name="connsiteY8" fmla="*/ 168623 h 540098"/>
              <a:gd name="connsiteX9" fmla="*/ 19050 w 9153525"/>
              <a:gd name="connsiteY9" fmla="*/ 225773 h 540098"/>
              <a:gd name="connsiteX10" fmla="*/ 0 w 9153525"/>
              <a:gd name="connsiteY10" fmla="*/ 540098 h 540098"/>
              <a:gd name="connsiteX11" fmla="*/ 0 w 9153525"/>
              <a:gd name="connsiteY11" fmla="*/ 506853 h 506853"/>
              <a:gd name="connsiteX12" fmla="*/ 19050 w 9172575"/>
              <a:gd name="connsiteY12" fmla="*/ 542943 h 54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53525" h="540098">
                <a:moveTo>
                  <a:pt x="0" y="540098"/>
                </a:moveTo>
                <a:lnTo>
                  <a:pt x="9153525" y="540098"/>
                </a:lnTo>
                <a:lnTo>
                  <a:pt x="9153525" y="140048"/>
                </a:lnTo>
                <a:lnTo>
                  <a:pt x="7219950" y="35273"/>
                </a:lnTo>
                <a:cubicBezTo>
                  <a:pt x="6669087" y="13048"/>
                  <a:pt x="6307137" y="-12352"/>
                  <a:pt x="5848350" y="6698"/>
                </a:cubicBezTo>
                <a:cubicBezTo>
                  <a:pt x="5389563" y="25748"/>
                  <a:pt x="4922838" y="105123"/>
                  <a:pt x="4467225" y="149573"/>
                </a:cubicBezTo>
                <a:cubicBezTo>
                  <a:pt x="4011612" y="194023"/>
                  <a:pt x="3524250" y="255936"/>
                  <a:pt x="3114675" y="273398"/>
                </a:cubicBezTo>
                <a:cubicBezTo>
                  <a:pt x="2746375" y="267048"/>
                  <a:pt x="2389187" y="271810"/>
                  <a:pt x="2009775" y="254348"/>
                </a:cubicBezTo>
                <a:cubicBezTo>
                  <a:pt x="1630363" y="236886"/>
                  <a:pt x="1169987" y="173385"/>
                  <a:pt x="838200" y="168623"/>
                </a:cubicBezTo>
                <a:cubicBezTo>
                  <a:pt x="506413" y="163861"/>
                  <a:pt x="173037" y="165448"/>
                  <a:pt x="19050" y="225773"/>
                </a:cubicBezTo>
                <a:lnTo>
                  <a:pt x="0" y="540098"/>
                </a:lnTo>
                <a:close/>
              </a:path>
            </a:pathLst>
          </a:custGeom>
          <a:blipFill>
            <a:blip r:embed="rId2">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Lst>
            </a:blip>
            <a:stretch>
              <a:fillRect/>
            </a:stretch>
          </a:bli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cs typeface="Arial"/>
            </a:endParaRPr>
          </a:p>
        </p:txBody>
      </p:sp>
      <p:pic>
        <p:nvPicPr>
          <p:cNvPr id="5" name="Picture 4"/>
          <p:cNvPicPr>
            <a:picLocks noChangeAspect="1" noChangeArrowheads="1"/>
          </p:cNvPicPr>
          <p:nvPr userDrawn="1"/>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l="1163" r="1130" b="72802"/>
          <a:stretch>
            <a:fillRect/>
          </a:stretch>
        </p:blipFill>
        <p:spPr bwMode="auto">
          <a:xfrm>
            <a:off x="0" y="0"/>
            <a:ext cx="9144000" cy="1888102"/>
          </a:xfrm>
          <a:prstGeom prst="flowChartDocumen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bwMode="ltGray">
          <a:xfrm>
            <a:off x="533400" y="381000"/>
            <a:ext cx="8229600" cy="553998"/>
          </a:xfrm>
        </p:spPr>
        <p:txBody>
          <a:bodyPr vert="horz" wrap="square" lIns="0" tIns="0" rIns="0" bIns="0" rtlCol="0" anchor="t">
            <a:spAutoFit/>
          </a:bodyPr>
          <a:lstStyle>
            <a:lvl1pPr>
              <a:defRPr lang="en-US">
                <a:effectLst>
                  <a:outerShdw blurRad="50800" dist="38100" dir="2700000" algn="tl" rotWithShape="0">
                    <a:schemeClr val="bg1">
                      <a:alpha val="80000"/>
                    </a:schemeClr>
                  </a:outerShdw>
                </a:effectLst>
                <a:latin typeface="+mn-lt"/>
              </a:defRPr>
            </a:lvl1pPr>
          </a:lstStyle>
          <a:p>
            <a:pPr lvl="0" algn="r"/>
            <a:r>
              <a:rPr lang="en-US"/>
              <a:t>Click to edit Master title style</a:t>
            </a:r>
          </a:p>
        </p:txBody>
      </p:sp>
      <p:sp>
        <p:nvSpPr>
          <p:cNvPr id="8" name="Slide Number Placeholder 32"/>
          <p:cNvSpPr txBox="1">
            <a:spLocks noGrp="1"/>
          </p:cNvSpPr>
          <p:nvPr userDrawn="1"/>
        </p:nvSpPr>
        <p:spPr bwMode="auto">
          <a:xfrm>
            <a:off x="8458200" y="6481582"/>
            <a:ext cx="685800" cy="365125"/>
          </a:xfrm>
          <a:prstGeom prst="rect">
            <a:avLst/>
          </a:prstGeom>
          <a:noFill/>
          <a:ln>
            <a:miter lim="800000"/>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FDEAEE8-88C6-4A34-99AA-1F41DD91E381}" type="slidenum">
              <a:rPr kumimoji="0" lang="en-US" sz="1400" b="0" i="0" u="none" strike="noStrike" kern="1200" cap="none" spc="0" normalizeH="0" baseline="0" noProof="0">
                <a:ln>
                  <a:noFill/>
                </a:ln>
                <a:solidFill>
                  <a:prstClr val="white"/>
                </a:solidFill>
                <a:effectLst>
                  <a:outerShdw blurRad="38100" dist="38100" dir="2700000" algn="tl">
                    <a:srgbClr val="000000"/>
                  </a:outerShdw>
                </a:effectLst>
                <a:uLnTx/>
                <a:uFillTx/>
                <a:latin typeface="Calibri"/>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a:cs typeface="Arial"/>
            </a:endParaRPr>
          </a:p>
        </p:txBody>
      </p:sp>
    </p:spTree>
    <p:extLst>
      <p:ext uri="{BB962C8B-B14F-4D97-AF65-F5344CB8AC3E}">
        <p14:creationId xmlns:p14="http://schemas.microsoft.com/office/powerpoint/2010/main" val="1900817251"/>
      </p:ext>
    </p:extLst>
  </p:cSld>
  <p:clrMapOvr>
    <a:masterClrMapping/>
  </p:clrMapOvr>
  <p:transition>
    <p:fade/>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bwMode="invGray">
          <a:xfrm>
            <a:off x="685802" y="649805"/>
            <a:ext cx="7726627" cy="609398"/>
          </a:xfrm>
          <a:effectLst>
            <a:outerShdw blurRad="50800" dist="38100" dir="2700000" algn="tl" rotWithShape="0">
              <a:prstClr val="black"/>
            </a:outerShdw>
          </a:effectLst>
        </p:spPr>
        <p:txBody>
          <a:bodyPr/>
          <a:lstStyle>
            <a:lvl1pPr algn="ctr" defTabSz="912813" rtl="0" eaLnBrk="0" fontAlgn="base" hangingPunct="0">
              <a:lnSpc>
                <a:spcPct val="90000"/>
              </a:lnSpc>
              <a:spcBef>
                <a:spcPct val="0"/>
              </a:spcBef>
              <a:spcAft>
                <a:spcPct val="0"/>
              </a:spcAft>
              <a:defRPr lang="en-US" sz="4400" b="1" kern="1200" spc="-15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latin typeface="+mj-lt"/>
                <a:ea typeface="+mn-ea"/>
                <a:cs typeface="Arial"/>
              </a:defRPr>
            </a:lvl1pPr>
          </a:lstStyle>
          <a:p>
            <a:r>
              <a:rPr lang="en-US"/>
              <a:t>Click to edit Master title style</a:t>
            </a:r>
          </a:p>
        </p:txBody>
      </p:sp>
      <p:sp>
        <p:nvSpPr>
          <p:cNvPr id="3" name="Subtitle 2"/>
          <p:cNvSpPr>
            <a:spLocks noGrp="1"/>
          </p:cNvSpPr>
          <p:nvPr>
            <p:ph type="subTitle" idx="1"/>
          </p:nvPr>
        </p:nvSpPr>
        <p:spPr>
          <a:xfrm>
            <a:off x="1368955" y="4344992"/>
            <a:ext cx="7043208" cy="461665"/>
          </a:xfrm>
        </p:spPr>
        <p:txBody>
          <a:bodyPr>
            <a:noAutofit/>
          </a:bodyPr>
          <a:lstStyle>
            <a:lvl1pPr marL="0" indent="0" algn="l">
              <a:lnSpc>
                <a:spcPct val="90000"/>
              </a:lnSpc>
              <a:spcBef>
                <a:spcPct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ctr">
              <a:buFont typeface="Arial" pitchFamily="34" charset="0"/>
              <a:buNone/>
              <a:defRPr kumimoji="0" lang="en-US" sz="4400" b="1" i="1" u="none" strike="noStrike" kern="1200" cap="none" spc="0" normalizeH="0" baseline="0" noProof="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371211674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1"/>
            <a:ext cx="8382000" cy="609398"/>
          </a:xfrm>
        </p:spPr>
        <p:txBody>
          <a:bodyPr/>
          <a:lstStyle>
            <a:lvl1pPr algn="ctr">
              <a:defRPr sz="4400"/>
            </a:lvl1pPr>
          </a:lstStyle>
          <a:p>
            <a:r>
              <a:rPr lang="en-US"/>
              <a:t>Click to edit Master title style</a:t>
            </a:r>
          </a:p>
        </p:txBody>
      </p:sp>
      <p:sp>
        <p:nvSpPr>
          <p:cNvPr id="5" name="Text Placeholder 4"/>
          <p:cNvSpPr>
            <a:spLocks noGrp="1"/>
          </p:cNvSpPr>
          <p:nvPr>
            <p:ph type="body" sz="quarter" idx="12"/>
          </p:nvPr>
        </p:nvSpPr>
        <p:spPr>
          <a:xfrm>
            <a:off x="457200" y="2057400"/>
            <a:ext cx="8305800" cy="2443746"/>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Tree>
    <p:extLst>
      <p:ext uri="{BB962C8B-B14F-4D97-AF65-F5344CB8AC3E}">
        <p14:creationId xmlns:p14="http://schemas.microsoft.com/office/powerpoint/2010/main" val="256171814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121882" y="3475451"/>
            <a:ext cx="7043208" cy="1523494"/>
          </a:xfrm>
        </p:spPr>
        <p:txBody>
          <a:bodyPr anchor="ctr" anchorCtr="0">
            <a:noAutofit/>
          </a:bodyPr>
          <a:lstStyle>
            <a:lvl1pPr>
              <a:lnSpc>
                <a:spcPct val="90000"/>
              </a:lnSpc>
              <a:defRPr sz="5400"/>
            </a:lvl1pPr>
          </a:lstStyle>
          <a:p>
            <a:r>
              <a:rPr lang="en-US"/>
              <a:t>Click to edit Master title style</a:t>
            </a:r>
          </a:p>
        </p:txBody>
      </p:sp>
      <p:sp>
        <p:nvSpPr>
          <p:cNvPr id="3" name="Subtitle 2"/>
          <p:cNvSpPr>
            <a:spLocks noGrp="1"/>
          </p:cNvSpPr>
          <p:nvPr>
            <p:ph type="subTitle" idx="1"/>
          </p:nvPr>
        </p:nvSpPr>
        <p:spPr>
          <a:xfrm>
            <a:off x="754358" y="5799038"/>
            <a:ext cx="7043208" cy="461665"/>
          </a:xfrm>
        </p:spPr>
        <p:txBody>
          <a:bodyPr>
            <a:noAutofit/>
          </a:bodyPr>
          <a:lstStyle>
            <a:lvl1pPr marL="0" indent="0" algn="l">
              <a:lnSpc>
                <a:spcPct val="90000"/>
              </a:lnSpc>
              <a:spcBef>
                <a:spcPct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91585372"/>
      </p:ext>
    </p:extLst>
  </p:cSld>
  <p:clrMapOvr>
    <a:masterClrMapping/>
  </p:clrMapOvr>
  <p:transition>
    <p:fade/>
  </p:transition>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36602"/>
            <a:ext cx="8382000" cy="553998"/>
          </a:xfrm>
        </p:spPr>
        <p:txBody>
          <a:bodyPr/>
          <a:lstStyle>
            <a:lvl1pPr>
              <a:defRPr sz="4000"/>
            </a:lvl1pPr>
          </a:lstStyle>
          <a:p>
            <a:r>
              <a:rPr lang="en-US"/>
              <a:t>Click to edit Master title style</a:t>
            </a:r>
          </a:p>
        </p:txBody>
      </p:sp>
      <p:sp>
        <p:nvSpPr>
          <p:cNvPr id="5" name="Text Placeholder 4"/>
          <p:cNvSpPr>
            <a:spLocks noGrp="1"/>
          </p:cNvSpPr>
          <p:nvPr>
            <p:ph type="body" sz="quarter" idx="11"/>
          </p:nvPr>
        </p:nvSpPr>
        <p:spPr>
          <a:xfrm>
            <a:off x="457200" y="1981201"/>
            <a:ext cx="8305800" cy="2751522"/>
          </a:xfrm>
        </p:spPr>
        <p:txBody>
          <a:bodyPr/>
          <a:lstStyle>
            <a:lvl1pPr marL="396875" marR="0" indent="-396875" algn="l" defTabSz="914363" rtl="0" eaLnBrk="1" fontAlgn="auto" latinLnBrk="0" hangingPunct="1">
              <a:lnSpc>
                <a:spcPct val="90000"/>
              </a:lnSpc>
              <a:spcBef>
                <a:spcPct val="0"/>
              </a:spcBef>
              <a:spcAft>
                <a:spcPts val="1800"/>
              </a:spcAft>
              <a:buClrTx/>
              <a:buSzTx/>
              <a:buFontTx/>
              <a:buBlip>
                <a:blip r:embed="rId2"/>
              </a:buBlip>
              <a:defRPr/>
            </a:lvl1pPr>
            <a:lvl2pPr>
              <a:spcBef>
                <a:spcPct val="0"/>
              </a:spcBef>
              <a:spcAft>
                <a:spcPts val="1800"/>
              </a:spcAft>
              <a:defRPr>
                <a:solidFill>
                  <a:schemeClr val="accent4"/>
                </a:solidFill>
              </a:defRPr>
            </a:lvl2pPr>
            <a:lvl3pPr>
              <a:spcBef>
                <a:spcPct val="0"/>
              </a:spcBef>
              <a:spcAft>
                <a:spcPts val="1800"/>
              </a:spcAft>
              <a:defRPr>
                <a:solidFill>
                  <a:schemeClr val="accent3"/>
                </a:solidFill>
              </a:defRPr>
            </a:lvl3pPr>
            <a:lvl4pPr>
              <a:spcBef>
                <a:spcPct val="0"/>
              </a:spcBef>
              <a:spcAft>
                <a:spcPts val="1800"/>
              </a:spcAft>
              <a:defRPr>
                <a:solidFill>
                  <a:schemeClr val="accent2"/>
                </a:solidFill>
              </a:defRPr>
            </a:lvl4pPr>
            <a:lvl5pPr>
              <a:spcBef>
                <a:spcPct val="0"/>
              </a:spcBef>
              <a:spcAft>
                <a:spcPts val="1800"/>
              </a:spcAft>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5467233"/>
      </p:ext>
    </p:extLst>
  </p:cSld>
  <p:clrMapOvr>
    <a:masterClrMapping/>
  </p:clrMapOvr>
  <p:transition>
    <p:fade/>
  </p:transition>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685800" y="1981200"/>
            <a:ext cx="7772400" cy="443198"/>
          </a:xfrm>
        </p:spPr>
        <p:txBody>
          <a:bodyPr/>
          <a:lstStyle/>
          <a:p>
            <a:endParaRPr lang="en-US"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7759424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752603"/>
            <a:ext cx="7772400" cy="21359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idx="14"/>
          </p:nvPr>
        </p:nvSpPr>
        <p:spPr>
          <a:xfrm>
            <a:off x="228600" y="304801"/>
            <a:ext cx="8382000" cy="609398"/>
          </a:xfrm>
        </p:spPr>
        <p:txBody>
          <a:bodyPr/>
          <a:lstStyle>
            <a:lvl1pPr>
              <a:defRPr sz="4400"/>
            </a:lvl1pPr>
          </a:lstStyle>
          <a:p>
            <a:r>
              <a:rPr lang="en-US"/>
              <a:t>Click to edit Master title style</a:t>
            </a:r>
          </a:p>
        </p:txBody>
      </p:sp>
    </p:spTree>
    <p:extLst>
      <p:ext uri="{BB962C8B-B14F-4D97-AF65-F5344CB8AC3E}">
        <p14:creationId xmlns:p14="http://schemas.microsoft.com/office/powerpoint/2010/main" val="188250324"/>
      </p:ext>
    </p:extLst>
  </p:cSld>
  <p:clrMapOvr>
    <a:masterClrMapping/>
  </p:clrMapOvr>
  <p:transition spd="med">
    <p:pull dir="l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1"/>
            <a:ext cx="8382000" cy="609398"/>
          </a:xfrm>
        </p:spPr>
        <p:txBody>
          <a:bodyPr/>
          <a:lstStyle>
            <a:lvl1pPr>
              <a:defRPr sz="4400"/>
            </a:lvl1pPr>
          </a:lstStyle>
          <a:p>
            <a:r>
              <a:rPr lang="en-US"/>
              <a:t>Click to edit Master title style</a:t>
            </a:r>
          </a:p>
        </p:txBody>
      </p:sp>
      <p:sp>
        <p:nvSpPr>
          <p:cNvPr id="5" name="Text Placeholder 4"/>
          <p:cNvSpPr>
            <a:spLocks noGrp="1"/>
          </p:cNvSpPr>
          <p:nvPr>
            <p:ph type="body" sz="quarter" idx="12"/>
          </p:nvPr>
        </p:nvSpPr>
        <p:spPr>
          <a:xfrm>
            <a:off x="304800" y="1676404"/>
            <a:ext cx="8305800" cy="2135969"/>
          </a:xfrm>
        </p:spPr>
        <p:txBody>
          <a:bodyPr/>
          <a:lstStyle>
            <a:lvl1pPr marL="396875" marR="0" indent="-396875" algn="l" defTabSz="914363" rtl="0" eaLnBrk="1" fontAlgn="auto" latinLnBrk="0" hangingPunct="1">
              <a:lnSpc>
                <a:spcPct val="90000"/>
              </a:lnSpc>
              <a:spcBef>
                <a:spcPct val="20000"/>
              </a:spcBef>
              <a:spcAft>
                <a:spcPct val="0"/>
              </a:spcAft>
              <a:buClrTx/>
              <a:buSzTx/>
              <a:buFontTx/>
              <a:buBlip>
                <a:blip r:embed="rId2"/>
              </a:buBlip>
              <a:defRPr/>
            </a:lvl1pPr>
            <a:lvl2pPr>
              <a:defRPr>
                <a:solidFill>
                  <a:schemeClr val="accent4"/>
                </a:solidFill>
              </a:defRPr>
            </a:lvl2pPr>
            <a:lvl3pPr>
              <a:defRPr>
                <a:solidFill>
                  <a:schemeClr val="accent3"/>
                </a:solidFill>
              </a:defRPr>
            </a:lvl3pPr>
            <a:lvl4pPr>
              <a:defRPr>
                <a:solidFill>
                  <a:schemeClr val="accent2"/>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26069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914400"/>
          </a:xfrm>
          <a:prstGeom prst="rect">
            <a:avLst/>
          </a:prstGeom>
        </p:spPr>
        <p:txBody>
          <a:bodyPr lIns="0" tIns="0" rIns="0" bIns="0" anchor="ctr" anchorCtr="0">
            <a:noAutofit/>
          </a:bodyPr>
          <a:lstStyle>
            <a:lvl1pPr>
              <a:lnSpc>
                <a:spcPct val="70000"/>
              </a:lnSpc>
              <a:defRPr>
                <a:solidFill>
                  <a:schemeClr val="tx2"/>
                </a:solidFill>
                <a:latin typeface="+mj-lt"/>
              </a:defRPr>
            </a:lvl1pPr>
          </a:lstStyle>
          <a:p>
            <a:r>
              <a:rPr lang="en-US"/>
              <a:t>Click to edit Master title style</a:t>
            </a:r>
          </a:p>
        </p:txBody>
      </p:sp>
      <p:sp>
        <p:nvSpPr>
          <p:cNvPr id="3" name="Content Placeholder 2"/>
          <p:cNvSpPr>
            <a:spLocks noGrp="1"/>
          </p:cNvSpPr>
          <p:nvPr>
            <p:ph idx="1"/>
          </p:nvPr>
        </p:nvSpPr>
        <p:spPr>
          <a:xfrm>
            <a:off x="1676400" y="1752602"/>
            <a:ext cx="7010400" cy="4373563"/>
          </a:xfrm>
          <a:prstGeom prst="rect">
            <a:avLst/>
          </a:prstGeom>
        </p:spPr>
        <p:txBody>
          <a:bodyPr lIns="0" tIns="0" rIns="0" bIns="0">
            <a:noAutofit/>
          </a:bodyPr>
          <a:lstStyle>
            <a:lvl1pPr marL="463550" indent="-463550">
              <a:lnSpc>
                <a:spcPct val="90000"/>
              </a:lnSpc>
              <a:spcBef>
                <a:spcPts val="1200"/>
              </a:spcBef>
              <a:buClr>
                <a:schemeClr val="accent1"/>
              </a:buClr>
              <a:buFont typeface="Wingdings" pitchFamily="2" charset="2"/>
              <a:buChar char=""/>
              <a:defRPr sz="2400">
                <a:solidFill>
                  <a:schemeClr val="tx2"/>
                </a:solidFill>
                <a:latin typeface="+mn-lt"/>
              </a:defRPr>
            </a:lvl1pPr>
            <a:lvl2pPr marL="460375" marR="0" indent="3175" algn="l" defTabSz="914400" rtl="0" eaLnBrk="1" fontAlgn="auto" latinLnBrk="0" hangingPunct="1">
              <a:lnSpc>
                <a:spcPct val="100000"/>
              </a:lnSpc>
              <a:spcBef>
                <a:spcPct val="0"/>
              </a:spcBef>
              <a:spcAft>
                <a:spcPct val="0"/>
              </a:spcAft>
              <a:buClr>
                <a:srgbClr val="EDC212"/>
              </a:buClr>
              <a:buSzTx/>
              <a:buFont typeface="Webdings" pitchFamily="18" charset="2"/>
              <a:buNone/>
              <a:defRPr sz="1600">
                <a:solidFill>
                  <a:schemeClr val="tx2"/>
                </a:solidFill>
              </a:defRPr>
            </a:lvl2pPr>
            <a:lvl3pPr marL="460375" indent="3175">
              <a:buClr>
                <a:srgbClr val="EDC212"/>
              </a:buClr>
              <a:buFont typeface="Webdings" pitchFamily="18" charset="2"/>
              <a:buNone/>
              <a:defRPr sz="1400">
                <a:solidFill>
                  <a:schemeClr val="accent2"/>
                </a:solidFill>
              </a:defRPr>
            </a:lvl3pPr>
            <a:lvl4pPr marL="228600" indent="-228600">
              <a:buClr>
                <a:srgbClr val="EDC212"/>
              </a:buClr>
              <a:buFont typeface="Webdings" pitchFamily="18" charset="2"/>
              <a:buNone/>
              <a:defRPr sz="2000"/>
            </a:lvl4pPr>
            <a:lvl5pPr marL="228600" indent="-228600">
              <a:buClr>
                <a:srgbClr val="EDC212"/>
              </a:buClr>
              <a:buFont typeface="Webdings" pitchFamily="18" charset="2"/>
              <a:buNone/>
              <a:defRPr sz="2000"/>
            </a:lvl5pPr>
          </a:lstStyle>
          <a:p>
            <a:pPr lvl="0"/>
            <a:r>
              <a:rPr lang="en-US"/>
              <a:t>Click to edit Master text styles</a:t>
            </a:r>
          </a:p>
          <a:p>
            <a:pPr lvl="1"/>
            <a:r>
              <a:rPr lang="en-US"/>
              <a:t>Second level</a:t>
            </a:r>
          </a:p>
          <a:p>
            <a:pPr lvl="2"/>
            <a:r>
              <a:rPr lang="en-US"/>
              <a:t>THIRD LEVEL</a:t>
            </a:r>
          </a:p>
          <a:p>
            <a:pPr lvl="0"/>
            <a:r>
              <a:rPr lang="en-US"/>
              <a:t>Click to edit Master text styles</a:t>
            </a:r>
          </a:p>
          <a:p>
            <a:pPr lvl="1"/>
            <a:r>
              <a:rPr lang="en-US"/>
              <a:t>Second level</a:t>
            </a:r>
          </a:p>
          <a:p>
            <a:pPr marL="460375" marR="0" lvl="2" indent="3175" algn="l" defTabSz="914400" rtl="0" eaLnBrk="1" fontAlgn="auto" latinLnBrk="0" hangingPunct="1">
              <a:lnSpc>
                <a:spcPct val="100000"/>
              </a:lnSpc>
              <a:spcBef>
                <a:spcPct val="0"/>
              </a:spcBef>
              <a:spcAft>
                <a:spcPct val="0"/>
              </a:spcAft>
              <a:buClr>
                <a:srgbClr val="EDC212"/>
              </a:buClr>
              <a:buSzTx/>
              <a:buFont typeface="Webdings" pitchFamily="18" charset="2"/>
              <a:buNone/>
              <a:defRPr/>
            </a:pPr>
            <a:r>
              <a:rPr lang="en-US"/>
              <a:t>THIRD LEVEL</a:t>
            </a:r>
          </a:p>
          <a:p>
            <a:pPr lvl="0"/>
            <a:r>
              <a:rPr lang="en-US"/>
              <a:t>Click to edit Master text styles</a:t>
            </a:r>
          </a:p>
          <a:p>
            <a:pPr lvl="1"/>
            <a:r>
              <a:rPr lang="en-US"/>
              <a:t>Second level</a:t>
            </a:r>
          </a:p>
          <a:p>
            <a:pPr marL="460375" marR="0" lvl="2" indent="3175" algn="l" defTabSz="914400" rtl="0" eaLnBrk="1" fontAlgn="auto" latinLnBrk="0" hangingPunct="1">
              <a:lnSpc>
                <a:spcPct val="100000"/>
              </a:lnSpc>
              <a:spcBef>
                <a:spcPct val="0"/>
              </a:spcBef>
              <a:spcAft>
                <a:spcPct val="0"/>
              </a:spcAft>
              <a:buClr>
                <a:srgbClr val="EDC212"/>
              </a:buClr>
              <a:buSzTx/>
              <a:buFont typeface="Webdings" pitchFamily="18" charset="2"/>
              <a:buNone/>
              <a:defRPr/>
            </a:pPr>
            <a:r>
              <a:rPr lang="en-US"/>
              <a:t>THIRD LEVEL</a:t>
            </a:r>
          </a:p>
          <a:p>
            <a:pPr lvl="0"/>
            <a:endParaRPr lang="en-US"/>
          </a:p>
        </p:txBody>
      </p:sp>
      <p:sp>
        <p:nvSpPr>
          <p:cNvPr id="8" name="Text Placeholder 2"/>
          <p:cNvSpPr>
            <a:spLocks noGrp="1"/>
          </p:cNvSpPr>
          <p:nvPr>
            <p:ph type="body" idx="13"/>
          </p:nvPr>
        </p:nvSpPr>
        <p:spPr>
          <a:xfrm>
            <a:off x="-3505199" y="304800"/>
            <a:ext cx="3268640" cy="353704"/>
          </a:xfrm>
          <a:prstGeom prst="rect">
            <a:avLst/>
          </a:prstGeom>
        </p:spPr>
        <p:txBody>
          <a:bodyPr anchor="b">
            <a:noAutofit/>
          </a:bodyPr>
          <a:lstStyle>
            <a:lvl1pPr marL="0" indent="0">
              <a:buNone/>
              <a:defRPr sz="1600" b="0">
                <a:solidFill>
                  <a:schemeClr val="accent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4719858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phics">
    <p:spTree>
      <p:nvGrpSpPr>
        <p:cNvPr id="1" name=""/>
        <p:cNvGrpSpPr/>
        <p:nvPr/>
      </p:nvGrpSpPr>
      <p:grpSpPr>
        <a:xfrm>
          <a:off x="0" y="0"/>
          <a:ext cx="0" cy="0"/>
          <a:chOff x="0" y="0"/>
          <a:chExt cx="0" cy="0"/>
        </a:xfrm>
      </p:grpSpPr>
      <p:sp>
        <p:nvSpPr>
          <p:cNvPr id="4" name="Rounded Rectangle 3"/>
          <p:cNvSpPr/>
          <p:nvPr userDrawn="1"/>
        </p:nvSpPr>
        <p:spPr bwMode="auto">
          <a:xfrm>
            <a:off x="6216954" y="4381504"/>
            <a:ext cx="2201333" cy="882953"/>
          </a:xfrm>
          <a:prstGeom prst="roundRect">
            <a:avLst>
              <a:gd name="adj" fmla="val 9033"/>
            </a:avLst>
          </a:prstGeom>
          <a:gradFill rotWithShape="1">
            <a:gsLst>
              <a:gs pos="0">
                <a:srgbClr val="A5AB81">
                  <a:shade val="15000"/>
                  <a:satMod val="180000"/>
                </a:srgbClr>
              </a:gs>
              <a:gs pos="50000">
                <a:srgbClr val="A5AB81">
                  <a:shade val="45000"/>
                  <a:satMod val="170000"/>
                </a:srgbClr>
              </a:gs>
              <a:gs pos="70000">
                <a:srgbClr val="A5AB81">
                  <a:tint val="99000"/>
                  <a:shade val="65000"/>
                  <a:satMod val="155000"/>
                </a:srgbClr>
              </a:gs>
              <a:gs pos="100000">
                <a:srgbClr val="A5AB81">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A5AB81">
                <a:satMod val="300000"/>
              </a:srgbClr>
            </a:contourClr>
          </a:sp3d>
        </p:spPr>
        <p:txBody>
          <a:bodyPr lIns="91436" tIns="45718" rIns="91436" bIns="45718" anchor="ct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cs typeface="Arial" pitchFamily="34" charset="0"/>
              </a:rPr>
              <a:t>Sample Fill</a:t>
            </a:r>
          </a:p>
        </p:txBody>
      </p:sp>
      <p:sp>
        <p:nvSpPr>
          <p:cNvPr id="5" name="Rounded Rectangle 4"/>
          <p:cNvSpPr/>
          <p:nvPr userDrawn="1"/>
        </p:nvSpPr>
        <p:spPr bwMode="auto">
          <a:xfrm>
            <a:off x="3556002" y="4381504"/>
            <a:ext cx="2201333" cy="882953"/>
          </a:xfrm>
          <a:prstGeom prst="roundRect">
            <a:avLst>
              <a:gd name="adj" fmla="val 9033"/>
            </a:avLst>
          </a:prstGeom>
          <a:gradFill rotWithShape="1">
            <a:gsLst>
              <a:gs pos="0">
                <a:srgbClr val="DD8047">
                  <a:shade val="15000"/>
                  <a:satMod val="180000"/>
                </a:srgbClr>
              </a:gs>
              <a:gs pos="50000">
                <a:srgbClr val="DD8047">
                  <a:shade val="45000"/>
                  <a:satMod val="170000"/>
                </a:srgbClr>
              </a:gs>
              <a:gs pos="70000">
                <a:srgbClr val="DD8047">
                  <a:tint val="99000"/>
                  <a:shade val="65000"/>
                  <a:satMod val="155000"/>
                </a:srgbClr>
              </a:gs>
              <a:gs pos="100000">
                <a:srgbClr val="DD8047">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DD8047">
                <a:satMod val="300000"/>
              </a:srgbClr>
            </a:contourClr>
          </a:sp3d>
        </p:spPr>
        <p:txBody>
          <a:bodyPr lIns="91436" tIns="45718" rIns="91436" bIns="45718" anchor="ct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cs typeface="Arial" pitchFamily="34" charset="0"/>
              </a:rPr>
              <a:t>Sample Fill</a:t>
            </a:r>
          </a:p>
        </p:txBody>
      </p:sp>
      <p:sp>
        <p:nvSpPr>
          <p:cNvPr id="6" name="Rounded Rectangle 5"/>
          <p:cNvSpPr/>
          <p:nvPr userDrawn="1"/>
        </p:nvSpPr>
        <p:spPr bwMode="auto">
          <a:xfrm>
            <a:off x="825502" y="4381504"/>
            <a:ext cx="2201333" cy="882953"/>
          </a:xfrm>
          <a:prstGeom prst="roundRect">
            <a:avLst>
              <a:gd name="adj" fmla="val 9033"/>
            </a:avLst>
          </a:prstGeom>
          <a:gradFill rotWithShape="1">
            <a:gsLst>
              <a:gs pos="0">
                <a:srgbClr val="94B6D2">
                  <a:shade val="15000"/>
                  <a:satMod val="180000"/>
                </a:srgbClr>
              </a:gs>
              <a:gs pos="50000">
                <a:srgbClr val="94B6D2">
                  <a:shade val="45000"/>
                  <a:satMod val="170000"/>
                </a:srgbClr>
              </a:gs>
              <a:gs pos="70000">
                <a:srgbClr val="94B6D2">
                  <a:tint val="99000"/>
                  <a:shade val="65000"/>
                  <a:satMod val="155000"/>
                </a:srgbClr>
              </a:gs>
              <a:gs pos="100000">
                <a:srgbClr val="94B6D2">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94B6D2">
                <a:satMod val="300000"/>
              </a:srgbClr>
            </a:contourClr>
          </a:sp3d>
        </p:spPr>
        <p:txBody>
          <a:bodyPr lIns="91436" tIns="45718" rIns="91436" bIns="45718"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cs typeface="Arial" pitchFamily="34" charset="0"/>
              </a:rPr>
              <a:t>Sample Fill</a:t>
            </a:r>
          </a:p>
        </p:txBody>
      </p:sp>
      <p:sp>
        <p:nvSpPr>
          <p:cNvPr id="7" name="Rounded Rectangle 6"/>
          <p:cNvSpPr/>
          <p:nvPr userDrawn="1"/>
        </p:nvSpPr>
        <p:spPr bwMode="auto">
          <a:xfrm>
            <a:off x="6216954" y="5539623"/>
            <a:ext cx="2201333" cy="882953"/>
          </a:xfrm>
          <a:prstGeom prst="roundRect">
            <a:avLst>
              <a:gd name="adj" fmla="val 9033"/>
            </a:avLst>
          </a:prstGeom>
          <a:gradFill rotWithShape="1">
            <a:gsLst>
              <a:gs pos="0">
                <a:srgbClr val="968C8C">
                  <a:shade val="15000"/>
                  <a:satMod val="180000"/>
                </a:srgbClr>
              </a:gs>
              <a:gs pos="50000">
                <a:srgbClr val="968C8C">
                  <a:shade val="45000"/>
                  <a:satMod val="170000"/>
                </a:srgbClr>
              </a:gs>
              <a:gs pos="70000">
                <a:srgbClr val="968C8C">
                  <a:tint val="99000"/>
                  <a:shade val="65000"/>
                  <a:satMod val="155000"/>
                </a:srgbClr>
              </a:gs>
              <a:gs pos="100000">
                <a:srgbClr val="968C8C">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968C8C">
                <a:satMod val="300000"/>
              </a:srgbClr>
            </a:contourClr>
          </a:sp3d>
        </p:spPr>
        <p:txBody>
          <a:bodyPr lIns="91436" tIns="45718" rIns="91436" bIns="45718" anchor="ct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cs typeface="Arial" pitchFamily="34" charset="0"/>
              </a:rPr>
              <a:t>Sample Fill</a:t>
            </a:r>
          </a:p>
        </p:txBody>
      </p:sp>
      <p:sp>
        <p:nvSpPr>
          <p:cNvPr id="8" name="Rounded Rectangle 7"/>
          <p:cNvSpPr/>
          <p:nvPr userDrawn="1"/>
        </p:nvSpPr>
        <p:spPr bwMode="auto">
          <a:xfrm>
            <a:off x="3556002" y="5539623"/>
            <a:ext cx="2201333" cy="882953"/>
          </a:xfrm>
          <a:prstGeom prst="roundRect">
            <a:avLst>
              <a:gd name="adj" fmla="val 9033"/>
            </a:avLst>
          </a:prstGeom>
          <a:gradFill rotWithShape="1">
            <a:gsLst>
              <a:gs pos="0">
                <a:srgbClr val="7BA79D">
                  <a:shade val="15000"/>
                  <a:satMod val="180000"/>
                </a:srgbClr>
              </a:gs>
              <a:gs pos="50000">
                <a:srgbClr val="7BA79D">
                  <a:shade val="45000"/>
                  <a:satMod val="170000"/>
                </a:srgbClr>
              </a:gs>
              <a:gs pos="70000">
                <a:srgbClr val="7BA79D">
                  <a:tint val="99000"/>
                  <a:shade val="65000"/>
                  <a:satMod val="155000"/>
                </a:srgbClr>
              </a:gs>
              <a:gs pos="100000">
                <a:srgbClr val="7BA79D">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7BA79D">
                <a:satMod val="300000"/>
              </a:srgbClr>
            </a:contourClr>
          </a:sp3d>
        </p:spPr>
        <p:txBody>
          <a:bodyPr lIns="91436" tIns="45718" rIns="91436" bIns="45718" anchor="ct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cs typeface="Arial" pitchFamily="34" charset="0"/>
              </a:rPr>
              <a:t>Sample Fill</a:t>
            </a:r>
          </a:p>
        </p:txBody>
      </p:sp>
      <p:sp>
        <p:nvSpPr>
          <p:cNvPr id="9" name="Rounded Rectangle 8"/>
          <p:cNvSpPr/>
          <p:nvPr userDrawn="1"/>
        </p:nvSpPr>
        <p:spPr bwMode="auto">
          <a:xfrm>
            <a:off x="825502" y="5539623"/>
            <a:ext cx="2201333" cy="882953"/>
          </a:xfrm>
          <a:prstGeom prst="roundRect">
            <a:avLst>
              <a:gd name="adj" fmla="val 9033"/>
            </a:avLst>
          </a:prstGeom>
          <a:gradFill rotWithShape="1">
            <a:gsLst>
              <a:gs pos="0">
                <a:srgbClr val="D8B25C">
                  <a:shade val="15000"/>
                  <a:satMod val="180000"/>
                </a:srgbClr>
              </a:gs>
              <a:gs pos="50000">
                <a:srgbClr val="D8B25C">
                  <a:shade val="45000"/>
                  <a:satMod val="170000"/>
                </a:srgbClr>
              </a:gs>
              <a:gs pos="70000">
                <a:srgbClr val="D8B25C">
                  <a:tint val="99000"/>
                  <a:shade val="65000"/>
                  <a:satMod val="155000"/>
                </a:srgbClr>
              </a:gs>
              <a:gs pos="100000">
                <a:srgbClr val="D8B25C">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D8B25C">
                <a:satMod val="300000"/>
              </a:srgbClr>
            </a:contourClr>
          </a:sp3d>
        </p:spPr>
        <p:txBody>
          <a:bodyPr lIns="91436" tIns="45718" rIns="91436" bIns="45718"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cs typeface="Arial" pitchFamily="34" charset="0"/>
              </a:rPr>
              <a:t>Sample Fill</a:t>
            </a:r>
          </a:p>
        </p:txBody>
      </p:sp>
      <p:sp>
        <p:nvSpPr>
          <p:cNvPr id="26" name="Content Placeholder 3"/>
          <p:cNvSpPr>
            <a:spLocks noGrp="1"/>
          </p:cNvSpPr>
          <p:nvPr>
            <p:ph sz="half" idx="2"/>
          </p:nvPr>
        </p:nvSpPr>
        <p:spPr>
          <a:xfrm>
            <a:off x="457200" y="1371602"/>
            <a:ext cx="8153400" cy="1409617"/>
          </a:xfrm>
        </p:spPr>
        <p:txBody>
          <a:bodyPr/>
          <a:lstStyle>
            <a:lvl1pPr marL="396875" marR="0" indent="-396875" algn="l" defTabSz="914363" rtl="0" eaLnBrk="1" fontAlgn="auto" latinLnBrk="0" hangingPunct="1">
              <a:lnSpc>
                <a:spcPct val="90000"/>
              </a:lnSpc>
              <a:spcBef>
                <a:spcPct val="20000"/>
              </a:spcBef>
              <a:spcAft>
                <a:spcPct val="0"/>
              </a:spcAft>
              <a:buClrTx/>
              <a:buSzTx/>
              <a:buFontTx/>
              <a:buBlip>
                <a:blip r:embed="rId2"/>
              </a:buBlip>
              <a:defRPr sz="2600"/>
            </a:lvl1pPr>
            <a:lvl2pPr>
              <a:defRPr sz="2400"/>
            </a:lvl2pPr>
            <a:lvl3pPr>
              <a:defRPr sz="20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0" name="Title 9"/>
          <p:cNvSpPr>
            <a:spLocks noGrp="1"/>
          </p:cNvSpPr>
          <p:nvPr>
            <p:ph type="title"/>
          </p:nvPr>
        </p:nvSpPr>
        <p:spPr>
          <a:xfrm>
            <a:off x="304800" y="381001"/>
            <a:ext cx="8382000" cy="553998"/>
          </a:xfrm>
        </p:spPr>
        <p:txBody>
          <a:bodyPr/>
          <a:lstStyle/>
          <a:p>
            <a:r>
              <a:rPr lang="en-US"/>
              <a:t>Click to edit Master title style</a:t>
            </a:r>
          </a:p>
        </p:txBody>
      </p:sp>
    </p:spTree>
    <p:extLst>
      <p:ext uri="{BB962C8B-B14F-4D97-AF65-F5344CB8AC3E}">
        <p14:creationId xmlns:p14="http://schemas.microsoft.com/office/powerpoint/2010/main" val="340812463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5" name="Picture 3" descr="Background Seal.png"/>
          <p:cNvPicPr>
            <a:picLocks noChangeAspect="1"/>
          </p:cNvPicPr>
          <p:nvPr userDrawn="1"/>
        </p:nvPicPr>
        <p:blipFill>
          <a:blip r:embed="rId2"/>
          <a:stretch>
            <a:fillRect/>
          </a:stretch>
        </p:blipFill>
        <p:spPr bwMode="auto">
          <a:xfrm>
            <a:off x="3124200" y="1125538"/>
            <a:ext cx="6019800" cy="5732462"/>
          </a:xfrm>
          <a:prstGeom prst="rect">
            <a:avLst/>
          </a:prstGeom>
          <a:noFill/>
          <a:ln w="9525">
            <a:noFill/>
            <a:miter lim="800000"/>
          </a:ln>
        </p:spPr>
      </p:pic>
      <p:sp>
        <p:nvSpPr>
          <p:cNvPr id="6" name="Rounded Rectangle 5"/>
          <p:cNvSpPr/>
          <p:nvPr userDrawn="1"/>
        </p:nvSpPr>
        <p:spPr bwMode="auto">
          <a:xfrm>
            <a:off x="2209800" y="609600"/>
            <a:ext cx="6172200" cy="990600"/>
          </a:xfrm>
          <a:prstGeom prst="roundRect">
            <a:avLst>
              <a:gd name="adj" fmla="val 9033"/>
            </a:avLst>
          </a:prstGeom>
          <a:gradFill rotWithShape="1">
            <a:gsLst>
              <a:gs pos="0">
                <a:srgbClr val="D8B25C">
                  <a:shade val="15000"/>
                  <a:satMod val="180000"/>
                  <a:alpha val="50000"/>
                </a:srgbClr>
              </a:gs>
              <a:gs pos="50000">
                <a:srgbClr val="D8B25C">
                  <a:shade val="45000"/>
                  <a:satMod val="170000"/>
                  <a:alpha val="75000"/>
                </a:srgbClr>
              </a:gs>
              <a:gs pos="70000">
                <a:srgbClr val="D8B25C">
                  <a:tint val="99000"/>
                  <a:shade val="65000"/>
                  <a:satMod val="155000"/>
                  <a:alpha val="75000"/>
                </a:srgbClr>
              </a:gs>
              <a:gs pos="100000">
                <a:srgbClr val="D8B25C">
                  <a:tint val="95500"/>
                  <a:shade val="100000"/>
                  <a:satMod val="155000"/>
                  <a:alpha val="7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D8B25C">
                <a:satMod val="300000"/>
              </a:srgbClr>
            </a:contourClr>
          </a:sp3d>
        </p:spPr>
        <p:txBody>
          <a:bodyPr lIns="91436" tIns="45718" rIns="91436" bIns="45718" anchor="ctr"/>
          <a:lstStyle/>
          <a:p>
            <a:pPr marL="0" marR="0" lvl="0" indent="0" algn="r" defTabSz="914099"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cs typeface="Arial" pitchFamily="34" charset="0"/>
            </a:endParaRPr>
          </a:p>
        </p:txBody>
      </p:sp>
      <p:sp>
        <p:nvSpPr>
          <p:cNvPr id="8" name="Rounded Rectangle 7"/>
          <p:cNvSpPr/>
          <p:nvPr userDrawn="1"/>
        </p:nvSpPr>
        <p:spPr bwMode="auto">
          <a:xfrm>
            <a:off x="838200" y="2514600"/>
            <a:ext cx="7315200" cy="2819400"/>
          </a:xfrm>
          <a:prstGeom prst="roundRect">
            <a:avLst>
              <a:gd name="adj" fmla="val 9033"/>
            </a:avLst>
          </a:prstGeom>
          <a:gradFill rotWithShape="1">
            <a:gsLst>
              <a:gs pos="0">
                <a:srgbClr val="94B6D2">
                  <a:shade val="15000"/>
                  <a:satMod val="180000"/>
                  <a:alpha val="75000"/>
                </a:srgbClr>
              </a:gs>
              <a:gs pos="50000">
                <a:srgbClr val="94B6D2">
                  <a:shade val="45000"/>
                  <a:satMod val="170000"/>
                  <a:alpha val="75000"/>
                </a:srgbClr>
              </a:gs>
              <a:gs pos="70000">
                <a:srgbClr val="94B6D2">
                  <a:tint val="99000"/>
                  <a:shade val="65000"/>
                  <a:satMod val="155000"/>
                  <a:alpha val="75000"/>
                </a:srgbClr>
              </a:gs>
              <a:gs pos="100000">
                <a:srgbClr val="94B6D2">
                  <a:tint val="95500"/>
                  <a:shade val="100000"/>
                  <a:satMod val="155000"/>
                  <a:alpha val="7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94B6D2">
                <a:satMod val="300000"/>
              </a:srgbClr>
            </a:contourClr>
          </a:sp3d>
        </p:spPr>
        <p:txBody>
          <a:bodyPr lIns="91436" tIns="45718" rIns="91436" bIns="45718" anchor="ctr"/>
          <a:lstStyle/>
          <a:p>
            <a:pPr marL="0" marR="0" lvl="0" indent="0" algn="ctr" defTabSz="914099"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uLnTx/>
              <a:uFillTx/>
              <a:latin typeface="Calibri"/>
              <a:cs typeface="Arial"/>
            </a:endParaRPr>
          </a:p>
        </p:txBody>
      </p:sp>
      <p:pic>
        <p:nvPicPr>
          <p:cNvPr id="9" name="Picture 6" descr="Color Seal.png"/>
          <p:cNvPicPr>
            <a:picLocks noChangeAspect="1"/>
          </p:cNvPicPr>
          <p:nvPr userDrawn="1"/>
        </p:nvPicPr>
        <p:blipFill>
          <a:blip r:embed="rId3"/>
          <a:stretch>
            <a:fillRect/>
          </a:stretch>
        </p:blipFill>
        <p:spPr bwMode="auto">
          <a:xfrm>
            <a:off x="0" y="0"/>
            <a:ext cx="3365500" cy="3365500"/>
          </a:xfrm>
          <a:prstGeom prst="rect">
            <a:avLst/>
          </a:prstGeom>
          <a:noFill/>
          <a:ln w="9525">
            <a:noFill/>
            <a:miter lim="800000"/>
          </a:ln>
        </p:spPr>
      </p:pic>
      <p:sp>
        <p:nvSpPr>
          <p:cNvPr id="10" name="Rounded Rectangle 9"/>
          <p:cNvSpPr/>
          <p:nvPr userDrawn="1"/>
        </p:nvSpPr>
        <p:spPr bwMode="auto">
          <a:xfrm>
            <a:off x="4876800" y="5029200"/>
            <a:ext cx="3505200" cy="685800"/>
          </a:xfrm>
          <a:prstGeom prst="roundRect">
            <a:avLst>
              <a:gd name="adj" fmla="val 9033"/>
            </a:avLst>
          </a:prstGeom>
          <a:gradFill rotWithShape="1">
            <a:gsLst>
              <a:gs pos="0">
                <a:srgbClr val="D8B25C">
                  <a:shade val="15000"/>
                  <a:satMod val="180000"/>
                  <a:alpha val="50000"/>
                </a:srgbClr>
              </a:gs>
              <a:gs pos="50000">
                <a:srgbClr val="D8B25C">
                  <a:shade val="45000"/>
                  <a:satMod val="170000"/>
                  <a:alpha val="75000"/>
                </a:srgbClr>
              </a:gs>
              <a:gs pos="70000">
                <a:srgbClr val="D8B25C">
                  <a:tint val="99000"/>
                  <a:shade val="65000"/>
                  <a:satMod val="155000"/>
                  <a:alpha val="75000"/>
                </a:srgbClr>
              </a:gs>
              <a:gs pos="100000">
                <a:srgbClr val="D8B25C">
                  <a:tint val="95500"/>
                  <a:shade val="100000"/>
                  <a:satMod val="155000"/>
                  <a:alpha val="7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D8B25C">
                <a:satMod val="300000"/>
              </a:srgbClr>
            </a:contourClr>
          </a:sp3d>
        </p:spPr>
        <p:txBody>
          <a:bodyPr lIns="91436" tIns="45718" rIns="91436" bIns="45718" anchor="ctr"/>
          <a:lstStyle/>
          <a:p>
            <a:pPr marL="0" marR="0" lvl="0" indent="0" algn="r" defTabSz="914099"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cs typeface="Arial" pitchFamily="34" charset="0"/>
            </a:endParaRPr>
          </a:p>
        </p:txBody>
      </p:sp>
      <p:sp>
        <p:nvSpPr>
          <p:cNvPr id="7" name="Title 6"/>
          <p:cNvSpPr>
            <a:spLocks noGrp="1"/>
          </p:cNvSpPr>
          <p:nvPr>
            <p:ph type="title"/>
          </p:nvPr>
        </p:nvSpPr>
        <p:spPr>
          <a:xfrm>
            <a:off x="1066800" y="3124200"/>
            <a:ext cx="6934200" cy="553998"/>
          </a:xfrm>
        </p:spPr>
        <p:txBody>
          <a:bodyPr/>
          <a:lstStyle/>
          <a:p>
            <a:r>
              <a:rPr lang="en-US"/>
              <a:t>Click to edit Master title style</a:t>
            </a:r>
          </a:p>
        </p:txBody>
      </p:sp>
      <p:sp>
        <p:nvSpPr>
          <p:cNvPr id="13" name="Text Placeholder 12"/>
          <p:cNvSpPr>
            <a:spLocks noGrp="1"/>
          </p:cNvSpPr>
          <p:nvPr>
            <p:ph type="body" sz="quarter" idx="10"/>
          </p:nvPr>
        </p:nvSpPr>
        <p:spPr>
          <a:xfrm>
            <a:off x="4038600" y="685801"/>
            <a:ext cx="4267200" cy="886397"/>
          </a:xfrm>
        </p:spPr>
        <p:txBody>
          <a:bodyPr/>
          <a:lstStyle>
            <a:lvl1pPr algn="r">
              <a:defRPr/>
            </a:lvl1pPr>
          </a:lstStyle>
          <a:p>
            <a:pPr lvl="0"/>
            <a:r>
              <a:rPr lang="en-US"/>
              <a:t>Click to edit Master text styles</a:t>
            </a:r>
          </a:p>
        </p:txBody>
      </p:sp>
      <p:sp>
        <p:nvSpPr>
          <p:cNvPr id="15" name="Text Placeholder 14"/>
          <p:cNvSpPr>
            <a:spLocks noGrp="1"/>
          </p:cNvSpPr>
          <p:nvPr>
            <p:ph type="body" sz="quarter" idx="11"/>
          </p:nvPr>
        </p:nvSpPr>
        <p:spPr>
          <a:xfrm>
            <a:off x="4953000" y="5105403"/>
            <a:ext cx="3352800" cy="886397"/>
          </a:xfrm>
        </p:spPr>
        <p:txBody>
          <a:bodyPr/>
          <a:lstStyle/>
          <a:p>
            <a:pPr lvl="0"/>
            <a:r>
              <a:rPr lang="en-US"/>
              <a:t>Click to edit Master text styles</a:t>
            </a:r>
          </a:p>
        </p:txBody>
      </p:sp>
    </p:spTree>
    <p:extLst>
      <p:ext uri="{BB962C8B-B14F-4D97-AF65-F5344CB8AC3E}">
        <p14:creationId xmlns:p14="http://schemas.microsoft.com/office/powerpoint/2010/main" val="226285286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2">
    <p:spTree>
      <p:nvGrpSpPr>
        <p:cNvPr id="1" name=""/>
        <p:cNvGrpSpPr/>
        <p:nvPr/>
      </p:nvGrpSpPr>
      <p:grpSpPr>
        <a:xfrm>
          <a:off x="0" y="0"/>
          <a:ext cx="0" cy="0"/>
          <a:chOff x="0" y="0"/>
          <a:chExt cx="0" cy="0"/>
        </a:xfrm>
      </p:grpSpPr>
      <p:pic>
        <p:nvPicPr>
          <p:cNvPr id="3" name="Picture 3" descr="Background Seal.png"/>
          <p:cNvPicPr>
            <a:picLocks noChangeAspect="1"/>
          </p:cNvPicPr>
          <p:nvPr userDrawn="1"/>
        </p:nvPicPr>
        <p:blipFill>
          <a:blip r:embed="rId3"/>
          <a:stretch>
            <a:fillRect/>
          </a:stretch>
        </p:blipFill>
        <p:spPr bwMode="auto">
          <a:xfrm>
            <a:off x="3124200" y="1125538"/>
            <a:ext cx="6019800" cy="5732462"/>
          </a:xfrm>
          <a:prstGeom prst="rect">
            <a:avLst/>
          </a:prstGeom>
          <a:noFill/>
          <a:ln w="9525">
            <a:noFill/>
            <a:miter lim="800000"/>
          </a:ln>
        </p:spPr>
      </p:pic>
      <p:sp>
        <p:nvSpPr>
          <p:cNvPr id="4" name="Rounded Rectangle 3"/>
          <p:cNvSpPr/>
          <p:nvPr userDrawn="1"/>
        </p:nvSpPr>
        <p:spPr bwMode="auto">
          <a:xfrm>
            <a:off x="2514600" y="5105400"/>
            <a:ext cx="6172200" cy="990600"/>
          </a:xfrm>
          <a:prstGeom prst="roundRect">
            <a:avLst>
              <a:gd name="adj" fmla="val 9033"/>
            </a:avLst>
          </a:prstGeom>
          <a:gradFill rotWithShape="1">
            <a:gsLst>
              <a:gs pos="0">
                <a:srgbClr val="D8B25C">
                  <a:shade val="15000"/>
                  <a:satMod val="180000"/>
                  <a:alpha val="50000"/>
                </a:srgbClr>
              </a:gs>
              <a:gs pos="50000">
                <a:srgbClr val="D8B25C">
                  <a:shade val="45000"/>
                  <a:satMod val="170000"/>
                  <a:alpha val="75000"/>
                </a:srgbClr>
              </a:gs>
              <a:gs pos="70000">
                <a:srgbClr val="D8B25C">
                  <a:tint val="99000"/>
                  <a:shade val="65000"/>
                  <a:satMod val="155000"/>
                  <a:alpha val="75000"/>
                </a:srgbClr>
              </a:gs>
              <a:gs pos="100000">
                <a:srgbClr val="D8B25C">
                  <a:tint val="95500"/>
                  <a:shade val="100000"/>
                  <a:satMod val="155000"/>
                  <a:alpha val="7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D8B25C">
                <a:satMod val="300000"/>
              </a:srgbClr>
            </a:contourClr>
          </a:sp3d>
        </p:spPr>
        <p:txBody>
          <a:bodyPr lIns="91436" tIns="45718" rIns="91436" bIns="45718" anchor="ctr"/>
          <a:lstStyle/>
          <a:p>
            <a:pPr marL="0" marR="0" lvl="0" indent="0" algn="r" defTabSz="914099"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cs typeface="Arial" pitchFamily="34" charset="0"/>
              </a:rPr>
              <a:t>	The Metropolitan Water District of Southern California</a:t>
            </a:r>
          </a:p>
        </p:txBody>
      </p:sp>
      <p:sp>
        <p:nvSpPr>
          <p:cNvPr id="5" name="Rounded Rectangle 4"/>
          <p:cNvSpPr/>
          <p:nvPr userDrawn="1"/>
        </p:nvSpPr>
        <p:spPr bwMode="auto">
          <a:xfrm>
            <a:off x="1143000" y="914400"/>
            <a:ext cx="7315200" cy="3276600"/>
          </a:xfrm>
          <a:prstGeom prst="roundRect">
            <a:avLst>
              <a:gd name="adj" fmla="val 9033"/>
            </a:avLst>
          </a:prstGeom>
          <a:gradFill>
            <a:gsLst>
              <a:gs pos="0">
                <a:schemeClr val="accent1">
                  <a:shade val="15000"/>
                  <a:satMod val="180000"/>
                  <a:alpha val="75000"/>
                </a:schemeClr>
              </a:gs>
              <a:gs pos="50000">
                <a:schemeClr val="accent1">
                  <a:shade val="45000"/>
                  <a:satMod val="170000"/>
                  <a:alpha val="75000"/>
                </a:schemeClr>
              </a:gs>
              <a:gs pos="70000">
                <a:schemeClr val="accent1">
                  <a:tint val="99000"/>
                  <a:shade val="65000"/>
                  <a:satMod val="155000"/>
                  <a:alpha val="75000"/>
                </a:schemeClr>
              </a:gs>
              <a:gs pos="100000">
                <a:schemeClr val="accent1">
                  <a:tint val="95500"/>
                  <a:shade val="100000"/>
                  <a:satMod val="155000"/>
                  <a:alpha val="75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marL="0" marR="0" lvl="0" indent="0" algn="ctr" defTabSz="914099"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uLnTx/>
              <a:uFillTx/>
              <a:latin typeface="Calibri"/>
              <a:cs typeface="Arial"/>
            </a:endParaRPr>
          </a:p>
        </p:txBody>
      </p:sp>
      <p:pic>
        <p:nvPicPr>
          <p:cNvPr id="6" name="Picture 6" descr="Color Seal.png"/>
          <p:cNvPicPr>
            <a:picLocks noChangeAspect="1"/>
          </p:cNvPicPr>
          <p:nvPr userDrawn="1"/>
        </p:nvPicPr>
        <p:blipFill>
          <a:blip r:embed="rId4"/>
          <a:stretch>
            <a:fillRect/>
          </a:stretch>
        </p:blipFill>
        <p:spPr bwMode="auto">
          <a:xfrm>
            <a:off x="0" y="3492500"/>
            <a:ext cx="3365500" cy="3365500"/>
          </a:xfrm>
          <a:prstGeom prst="rect">
            <a:avLst/>
          </a:prstGeom>
          <a:noFill/>
          <a:ln w="9525">
            <a:noFill/>
            <a:miter lim="800000"/>
          </a:ln>
        </p:spPr>
      </p:pic>
      <p:sp>
        <p:nvSpPr>
          <p:cNvPr id="7" name="Title 6"/>
          <p:cNvSpPr>
            <a:spLocks noGrp="1"/>
          </p:cNvSpPr>
          <p:nvPr>
            <p:ph type="title"/>
          </p:nvPr>
        </p:nvSpPr>
        <p:spPr>
          <a:xfrm>
            <a:off x="1295400" y="990600"/>
            <a:ext cx="7010400" cy="553998"/>
          </a:xfrm>
        </p:spPr>
        <p:txBody>
          <a:bodyPr/>
          <a:lstStyle/>
          <a:p>
            <a:r>
              <a:rPr lang="en-US"/>
              <a:t>Click to edit Master title style</a:t>
            </a:r>
          </a:p>
        </p:txBody>
      </p:sp>
    </p:spTree>
    <p:custDataLst>
      <p:tags r:id="rId1"/>
    </p:custDataLst>
    <p:extLst>
      <p:ext uri="{BB962C8B-B14F-4D97-AF65-F5344CB8AC3E}">
        <p14:creationId xmlns:p14="http://schemas.microsoft.com/office/powerpoint/2010/main" val="289295297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ransition">
    <p:spTree>
      <p:nvGrpSpPr>
        <p:cNvPr id="1" name=""/>
        <p:cNvGrpSpPr/>
        <p:nvPr/>
      </p:nvGrpSpPr>
      <p:grpSpPr>
        <a:xfrm>
          <a:off x="0" y="0"/>
          <a:ext cx="0" cy="0"/>
          <a:chOff x="0" y="0"/>
          <a:chExt cx="0" cy="0"/>
        </a:xfrm>
      </p:grpSpPr>
      <p:pic>
        <p:nvPicPr>
          <p:cNvPr id="3" name="Picture 3" descr="Background Seal.png"/>
          <p:cNvPicPr>
            <a:picLocks noChangeAspect="1"/>
          </p:cNvPicPr>
          <p:nvPr userDrawn="1"/>
        </p:nvPicPr>
        <p:blipFill>
          <a:blip r:embed="rId2"/>
          <a:stretch>
            <a:fillRect/>
          </a:stretch>
        </p:blipFill>
        <p:spPr bwMode="auto">
          <a:xfrm>
            <a:off x="3124200" y="1125538"/>
            <a:ext cx="6019800" cy="5732462"/>
          </a:xfrm>
          <a:prstGeom prst="rect">
            <a:avLst/>
          </a:prstGeom>
          <a:noFill/>
          <a:ln w="9525">
            <a:noFill/>
            <a:miter lim="800000"/>
          </a:ln>
        </p:spPr>
      </p:pic>
      <p:sp>
        <p:nvSpPr>
          <p:cNvPr id="4" name="Rounded Rectangle 3"/>
          <p:cNvSpPr/>
          <p:nvPr userDrawn="1"/>
        </p:nvSpPr>
        <p:spPr bwMode="auto">
          <a:xfrm>
            <a:off x="1143000" y="1600200"/>
            <a:ext cx="7315200" cy="2057400"/>
          </a:xfrm>
          <a:prstGeom prst="roundRect">
            <a:avLst>
              <a:gd name="adj" fmla="val 9033"/>
            </a:avLst>
          </a:prstGeom>
          <a:gradFill>
            <a:gsLst>
              <a:gs pos="0">
                <a:schemeClr val="accent1">
                  <a:shade val="15000"/>
                  <a:satMod val="180000"/>
                  <a:alpha val="75000"/>
                </a:schemeClr>
              </a:gs>
              <a:gs pos="50000">
                <a:schemeClr val="accent1">
                  <a:shade val="45000"/>
                  <a:satMod val="170000"/>
                  <a:alpha val="75000"/>
                </a:schemeClr>
              </a:gs>
              <a:gs pos="70000">
                <a:schemeClr val="accent1">
                  <a:tint val="99000"/>
                  <a:shade val="65000"/>
                  <a:satMod val="155000"/>
                  <a:alpha val="75000"/>
                </a:schemeClr>
              </a:gs>
              <a:gs pos="100000">
                <a:schemeClr val="accent1">
                  <a:tint val="95500"/>
                  <a:shade val="100000"/>
                  <a:satMod val="155000"/>
                  <a:alpha val="75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marL="0" marR="0" lvl="0" indent="0" algn="ctr" defTabSz="914099"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uLnTx/>
              <a:uFillTx/>
              <a:latin typeface="Calibri"/>
              <a:cs typeface="Arial"/>
            </a:endParaRPr>
          </a:p>
        </p:txBody>
      </p:sp>
      <p:sp>
        <p:nvSpPr>
          <p:cNvPr id="7" name="Title 6"/>
          <p:cNvSpPr>
            <a:spLocks noGrp="1"/>
          </p:cNvSpPr>
          <p:nvPr>
            <p:ph type="title"/>
          </p:nvPr>
        </p:nvSpPr>
        <p:spPr>
          <a:xfrm>
            <a:off x="1295400" y="1828800"/>
            <a:ext cx="7010400" cy="553998"/>
          </a:xfrm>
        </p:spPr>
        <p:txBody>
          <a:bodyPr/>
          <a:lstStyle/>
          <a:p>
            <a:r>
              <a:rPr lang="en-US"/>
              <a:t>Click to edit Master title style</a:t>
            </a:r>
          </a:p>
        </p:txBody>
      </p:sp>
    </p:spTree>
    <p:extLst>
      <p:ext uri="{BB962C8B-B14F-4D97-AF65-F5344CB8AC3E}">
        <p14:creationId xmlns:p14="http://schemas.microsoft.com/office/powerpoint/2010/main" val="273171212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18431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effectLst>
                  <a:outerShdw blurRad="38100" dist="38100" dir="2700000" algn="tl">
                    <a:srgbClr val="000000">
                      <a:alpha val="43137"/>
                    </a:srgbClr>
                  </a:outerShdw>
                </a:effectLst>
              </a:defRPr>
            </a:lvl1pPr>
            <a:lvl2pPr marL="914400" indent="-396875" algn="l" defTabSz="914363" rtl="0" eaLnBrk="1" latinLnBrk="0" hangingPunct="1">
              <a:lnSpc>
                <a:spcPct val="90000"/>
              </a:lnSpc>
              <a:spcBef>
                <a:spcPct val="20000"/>
              </a:spcBef>
              <a:buClr>
                <a:srgbClr val="D8B25C"/>
              </a:buClr>
              <a:buFont typeface="Calibri" pitchFamily="34" charset="0"/>
              <a:buChar char="•"/>
              <a:defRPr>
                <a:solidFill>
                  <a:srgbClr val="D8B25C"/>
                </a:solidFill>
                <a:effectLst>
                  <a:outerShdw blurRad="38100" dist="38100" dir="2700000" algn="tl">
                    <a:srgbClr val="000000">
                      <a:alpha val="43137"/>
                    </a:srgbClr>
                  </a:outerShdw>
                </a:effectLst>
              </a:defRPr>
            </a:lvl2pPr>
            <a:lvl3pPr>
              <a:lnSpc>
                <a:spcPct val="90000"/>
              </a:lnSpc>
              <a:buClr>
                <a:srgbClr val="A5AB81"/>
              </a:buClr>
              <a:buFont typeface="Calibri" pitchFamily="34" charset="0"/>
              <a:buChar char="•"/>
              <a:defRPr>
                <a:solidFill>
                  <a:srgbClr val="A5AB81"/>
                </a:solidFill>
                <a:effectLst>
                  <a:outerShdw blurRad="38100" dist="38100" dir="2700000" algn="tl">
                    <a:srgbClr val="000000">
                      <a:alpha val="43137"/>
                    </a:srgbClr>
                  </a:outerShdw>
                </a:effectLst>
              </a:defRPr>
            </a:lvl3pPr>
            <a:lvl4pPr>
              <a:lnSpc>
                <a:spcPct val="90000"/>
              </a:lnSpc>
              <a:buClr>
                <a:srgbClr val="DD8047"/>
              </a:buClr>
              <a:buFont typeface="Calibri" pitchFamily="34" charset="0"/>
              <a:buChar char="•"/>
              <a:defRPr>
                <a:solidFill>
                  <a:srgbClr val="DD8047"/>
                </a:solidFill>
                <a:effectLst>
                  <a:outerShdw blurRad="38100" dist="38100" dir="2700000" algn="tl">
                    <a:srgbClr val="000000">
                      <a:alpha val="43137"/>
                    </a:srgbClr>
                  </a:outerShdw>
                </a:effectLst>
              </a:defRPr>
            </a:lvl4pPr>
            <a:lvl5pPr>
              <a:lnSpc>
                <a:spcPct val="90000"/>
              </a:lnSpc>
              <a:buClr>
                <a:schemeClr val="tx1"/>
              </a:buClr>
              <a:buFont typeface="Calibri" pitchFamily="34" charset="0"/>
              <a:buChar char="•"/>
              <a:defRPr>
                <a:effectLst>
                  <a:outerShdw blurRad="38100" dist="38100" dir="2700000" algn="tl">
                    <a:srgbClr val="000000">
                      <a:alpha val="43137"/>
                    </a:srgbClr>
                  </a:outerShdw>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946587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5" name="Picture 4"/>
          <p:cNvPicPr>
            <a:picLocks noChangeAspect="1" noChangeArrowheads="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l="1163" r="1130" b="72802"/>
          <a:stretch>
            <a:fillRect/>
          </a:stretch>
        </p:blipFill>
        <p:spPr bwMode="auto">
          <a:xfrm>
            <a:off x="0" y="-41440"/>
            <a:ext cx="9144000" cy="1888102"/>
          </a:xfrm>
          <a:prstGeom prst="flowChartDocumen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Placeholder 1"/>
          <p:cNvSpPr>
            <a:spLocks noGrp="1"/>
          </p:cNvSpPr>
          <p:nvPr>
            <p:ph type="title"/>
          </p:nvPr>
        </p:nvSpPr>
        <p:spPr bwMode="ltGray">
          <a:xfrm>
            <a:off x="381000" y="381202"/>
            <a:ext cx="8382000" cy="553998"/>
          </a:xfrm>
          <a:prstGeom prst="rect">
            <a:avLst/>
          </a:prstGeom>
        </p:spPr>
        <p:txBody>
          <a:bodyPr vert="horz" wrap="square" lIns="0" tIns="0" rIns="0" bIns="0" rtlCol="0" anchor="t">
            <a:spAutoFit/>
          </a:bodyPr>
          <a:lstStyle/>
          <a:p>
            <a:r>
              <a:rPr lang="en-US"/>
              <a:t>Click to edit Master title style</a:t>
            </a:r>
          </a:p>
        </p:txBody>
      </p:sp>
    </p:spTree>
    <p:extLst>
      <p:ext uri="{BB962C8B-B14F-4D97-AF65-F5344CB8AC3E}">
        <p14:creationId xmlns:p14="http://schemas.microsoft.com/office/powerpoint/2010/main" val="253065687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53998"/>
          </a:xfrm>
        </p:spPr>
        <p:txBody>
          <a:bodyPr/>
          <a:lstStyle>
            <a:lvl1pPr algn="ctr">
              <a:defRPr/>
            </a:lvl1pPr>
          </a:lstStyle>
          <a:p>
            <a:r>
              <a:rPr lang="en-US"/>
              <a:t>Click to edit Master title style</a:t>
            </a:r>
          </a:p>
        </p:txBody>
      </p:sp>
      <p:sp>
        <p:nvSpPr>
          <p:cNvPr id="7" name="Text Placeholder 2"/>
          <p:cNvSpPr>
            <a:spLocks noGrp="1"/>
          </p:cNvSpPr>
          <p:nvPr>
            <p:ph idx="1"/>
          </p:nvPr>
        </p:nvSpPr>
        <p:spPr bwMode="auto">
          <a:xfrm>
            <a:off x="506506" y="1839433"/>
            <a:ext cx="8382000" cy="2443746"/>
          </a:xfrm>
          <a:prstGeom prst="rect">
            <a:avLst/>
          </a:prstGeo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solidFill>
                  <a:srgbClr val="D8B25C"/>
                </a:solidFill>
              </a:defRPr>
            </a:lvl2pPr>
            <a:lvl3pPr>
              <a:defRPr lang="en-US" smtClean="0">
                <a:solidFill>
                  <a:srgbClr val="D1B840"/>
                </a:solidFill>
              </a:defRPr>
            </a:lvl3pPr>
            <a:lvl4pPr>
              <a:defRPr lang="en-US" smtClean="0">
                <a:solidFill>
                  <a:srgbClr val="D1B840"/>
                </a:solidFill>
              </a:defRPr>
            </a:lvl4pPr>
            <a:lvl5pPr>
              <a:defRPr lang="en-US" smtClean="0">
                <a:solidFill>
                  <a:srgbClr val="D1B840"/>
                </a:solidFill>
              </a:defRPr>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Tree>
    <p:extLst>
      <p:ext uri="{BB962C8B-B14F-4D97-AF65-F5344CB8AC3E}">
        <p14:creationId xmlns:p14="http://schemas.microsoft.com/office/powerpoint/2010/main" val="2240654253"/>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bwMode="invGray">
          <a:xfrm>
            <a:off x="1045634" y="649805"/>
            <a:ext cx="7043208" cy="609398"/>
          </a:xfrm>
          <a:effectLst>
            <a:outerShdw blurRad="50800" dist="38100" dir="2700000" algn="tl" rotWithShape="0">
              <a:prstClr val="black"/>
            </a:outerShdw>
          </a:effectLst>
        </p:spPr>
        <p:txBody>
          <a:bodyPr/>
          <a:lstStyle>
            <a:lvl1pPr algn="ctr" defTabSz="912813" rtl="0" eaLnBrk="0" fontAlgn="base" hangingPunct="0">
              <a:lnSpc>
                <a:spcPct val="90000"/>
              </a:lnSpc>
              <a:spcBef>
                <a:spcPct val="0"/>
              </a:spcBef>
              <a:spcAft>
                <a:spcPct val="0"/>
              </a:spcAft>
              <a:defRPr lang="en-US" sz="4400" b="1" kern="1200" spc="-15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latin typeface="+mj-lt"/>
                <a:ea typeface="+mn-ea"/>
                <a:cs typeface="Arial"/>
              </a:defRPr>
            </a:lvl1pPr>
          </a:lstStyle>
          <a:p>
            <a:r>
              <a:rPr lang="en-US"/>
              <a:t>Click to edit Master title style</a:t>
            </a:r>
          </a:p>
        </p:txBody>
      </p:sp>
      <p:sp>
        <p:nvSpPr>
          <p:cNvPr id="3" name="Subtitle 2"/>
          <p:cNvSpPr>
            <a:spLocks noGrp="1"/>
          </p:cNvSpPr>
          <p:nvPr>
            <p:ph type="subTitle" idx="1"/>
          </p:nvPr>
        </p:nvSpPr>
        <p:spPr>
          <a:xfrm>
            <a:off x="1045634" y="4344992"/>
            <a:ext cx="7043208" cy="461665"/>
          </a:xfrm>
        </p:spPr>
        <p:txBody>
          <a:bodyPr>
            <a:noAutofit/>
          </a:bodyPr>
          <a:lstStyle>
            <a:lvl1pPr marL="0" indent="0" algn="ctr">
              <a:lnSpc>
                <a:spcPct val="90000"/>
              </a:lnSpc>
              <a:spcBef>
                <a:spcPct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p>
        </p:txBody>
      </p:sp>
      <p:sp>
        <p:nvSpPr>
          <p:cNvPr id="7" name="Text Placeholder 6"/>
          <p:cNvSpPr>
            <a:spLocks noGrp="1"/>
          </p:cNvSpPr>
          <p:nvPr>
            <p:ph type="body" sz="quarter" idx="10"/>
          </p:nvPr>
        </p:nvSpPr>
        <p:spPr>
          <a:xfrm>
            <a:off x="722181"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ctr">
              <a:buFont typeface="Arial" pitchFamily="34" charset="0"/>
              <a:buNone/>
              <a:defRPr kumimoji="0" lang="en-US" sz="4800" b="1" i="1" u="none" strike="noStrike" kern="1200" cap="none" spc="0" normalizeH="0" baseline="0" noProof="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13200662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04686" y="1835915"/>
            <a:ext cx="8305800" cy="2443746"/>
          </a:xfrm>
        </p:spPr>
        <p:txBody>
          <a:bodyPr/>
          <a:lstStyle>
            <a:lvl1pPr marL="396875" marR="0" indent="-396875" algn="l" defTabSz="914363" rtl="0" eaLnBrk="1" fontAlgn="auto" latinLnBrk="0" hangingPunct="1">
              <a:lnSpc>
                <a:spcPct val="90000"/>
              </a:lnSpc>
              <a:spcBef>
                <a:spcPts val="600"/>
              </a:spcBef>
              <a:spcAft>
                <a:spcPts val="600"/>
              </a:spcAft>
              <a:buClrTx/>
              <a:buSzTx/>
              <a:buFontTx/>
              <a:buBlip>
                <a:blip r:embed="rId2"/>
              </a:buBlip>
              <a:defRPr/>
            </a:lvl1pPr>
            <a:lvl2pPr>
              <a:spcBef>
                <a:spcPts val="600"/>
              </a:spcBef>
              <a:spcAft>
                <a:spcPts val="600"/>
              </a:spcAft>
              <a:defRPr>
                <a:solidFill>
                  <a:schemeClr val="accent4"/>
                </a:solidFill>
              </a:defRPr>
            </a:lvl2pPr>
            <a:lvl3pPr>
              <a:spcBef>
                <a:spcPts val="600"/>
              </a:spcBef>
              <a:spcAft>
                <a:spcPts val="600"/>
              </a:spcAft>
              <a:defRPr>
                <a:solidFill>
                  <a:schemeClr val="accent3"/>
                </a:solidFill>
              </a:defRPr>
            </a:lvl3pPr>
            <a:lvl4pPr>
              <a:spcBef>
                <a:spcPts val="600"/>
              </a:spcBef>
              <a:spcAft>
                <a:spcPts val="600"/>
              </a:spcAft>
              <a:defRPr>
                <a:solidFill>
                  <a:schemeClr val="accent2"/>
                </a:solidFill>
              </a:defRPr>
            </a:lvl4pPr>
            <a:lvl5pPr>
              <a:spcBef>
                <a:spcPts val="600"/>
              </a:spcBef>
              <a:spcAft>
                <a:spcPts val="600"/>
              </a:spcAft>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457200" y="381000"/>
            <a:ext cx="8229600" cy="553998"/>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106542825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37666"/>
            <a:ext cx="8382000" cy="2443746"/>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solidFill>
                  <a:srgbClr val="D8B25C"/>
                </a:solidFill>
              </a:defRPr>
            </a:lvl2pPr>
            <a:lvl3pPr>
              <a:defRPr lang="en-US" smtClean="0">
                <a:solidFill>
                  <a:srgbClr val="D1B840"/>
                </a:solidFill>
              </a:defRPr>
            </a:lvl3pPr>
            <a:lvl4pPr>
              <a:defRPr lang="en-US" smtClean="0">
                <a:solidFill>
                  <a:srgbClr val="D1B840"/>
                </a:solidFill>
              </a:defRPr>
            </a:lvl4pPr>
            <a:lvl5pPr>
              <a:defRPr lang="en-US">
                <a:solidFill>
                  <a:srgbClr val="D1B840"/>
                </a:solidFill>
              </a:defRPr>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5" name="Title 1"/>
          <p:cNvSpPr>
            <a:spLocks noGrp="1"/>
          </p:cNvSpPr>
          <p:nvPr>
            <p:ph type="title"/>
          </p:nvPr>
        </p:nvSpPr>
        <p:spPr>
          <a:xfrm>
            <a:off x="457200" y="381000"/>
            <a:ext cx="8229600" cy="553998"/>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73319692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837665"/>
            <a:ext cx="4114800" cy="2886944"/>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4" name="Content Placeholder 3"/>
          <p:cNvSpPr>
            <a:spLocks noGrp="1"/>
          </p:cNvSpPr>
          <p:nvPr>
            <p:ph sz="half" idx="2"/>
          </p:nvPr>
        </p:nvSpPr>
        <p:spPr>
          <a:xfrm>
            <a:off x="4800600" y="1837665"/>
            <a:ext cx="4114800" cy="2886944"/>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6" name="Title 1"/>
          <p:cNvSpPr>
            <a:spLocks noGrp="1"/>
          </p:cNvSpPr>
          <p:nvPr>
            <p:ph type="title"/>
          </p:nvPr>
        </p:nvSpPr>
        <p:spPr>
          <a:xfrm>
            <a:off x="457200" y="381000"/>
            <a:ext cx="8229600" cy="553998"/>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27306997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1" y="2098850"/>
            <a:ext cx="4114800" cy="346249"/>
          </a:xfrm>
        </p:spPr>
        <p:txBody>
          <a:bodyPr anchor="b"/>
          <a:lstStyle>
            <a:lvl1pPr marL="0" indent="0">
              <a:lnSpc>
                <a:spcPct val="90000"/>
              </a:lnSpc>
              <a:spcBef>
                <a:spcPct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533400" y="2515922"/>
            <a:ext cx="4114800" cy="2886944"/>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5" name="Text Placeholder 4"/>
          <p:cNvSpPr>
            <a:spLocks noGrp="1"/>
          </p:cNvSpPr>
          <p:nvPr>
            <p:ph type="body" sz="quarter" idx="3"/>
          </p:nvPr>
        </p:nvSpPr>
        <p:spPr>
          <a:xfrm>
            <a:off x="4798382" y="2104052"/>
            <a:ext cx="4117019" cy="346249"/>
          </a:xfrm>
        </p:spPr>
        <p:txBody>
          <a:bodyPr anchor="b"/>
          <a:lstStyle>
            <a:lvl1pPr marL="0" indent="0">
              <a:lnSpc>
                <a:spcPct val="90000"/>
              </a:lnSpc>
              <a:spcBef>
                <a:spcPct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97426" y="2521124"/>
            <a:ext cx="4117974" cy="2886944"/>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7" name="Title 1"/>
          <p:cNvSpPr>
            <a:spLocks noGrp="1"/>
          </p:cNvSpPr>
          <p:nvPr>
            <p:ph type="title"/>
          </p:nvPr>
        </p:nvSpPr>
        <p:spPr>
          <a:xfrm>
            <a:off x="381000" y="421765"/>
            <a:ext cx="8382000" cy="609398"/>
          </a:xfrm>
        </p:spPr>
        <p:txBody>
          <a:bodyPr/>
          <a:lstStyle>
            <a:lvl1pPr>
              <a:defRPr sz="4400"/>
            </a:lvl1pPr>
          </a:lstStyle>
          <a:p>
            <a:r>
              <a:rPr lang="en-US"/>
              <a:t>Click to edit Master title style</a:t>
            </a:r>
          </a:p>
        </p:txBody>
      </p:sp>
    </p:spTree>
    <p:extLst>
      <p:ext uri="{BB962C8B-B14F-4D97-AF65-F5344CB8AC3E}">
        <p14:creationId xmlns:p14="http://schemas.microsoft.com/office/powerpoint/2010/main" val="182348120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4" name="Title 1"/>
          <p:cNvSpPr>
            <a:spLocks noGrp="1"/>
          </p:cNvSpPr>
          <p:nvPr>
            <p:ph type="title"/>
          </p:nvPr>
        </p:nvSpPr>
        <p:spPr>
          <a:xfrm>
            <a:off x="381000" y="421765"/>
            <a:ext cx="8382000" cy="609398"/>
          </a:xfrm>
        </p:spPr>
        <p:txBody>
          <a:bodyPr/>
          <a:lstStyle>
            <a:lvl1pPr>
              <a:defRPr sz="4400"/>
            </a:lvl1pPr>
          </a:lstStyle>
          <a:p>
            <a:r>
              <a:rPr lang="en-US"/>
              <a:t>Click to edit Master title style</a:t>
            </a:r>
          </a:p>
        </p:txBody>
      </p:sp>
    </p:spTree>
    <p:extLst>
      <p:ext uri="{BB962C8B-B14F-4D97-AF65-F5344CB8AC3E}">
        <p14:creationId xmlns:p14="http://schemas.microsoft.com/office/powerpoint/2010/main" val="99410042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pic>
        <p:nvPicPr>
          <p:cNvPr id="3" name="Picture 3" descr="Background Seal.png"/>
          <p:cNvPicPr>
            <a:picLocks noChangeAspect="1"/>
          </p:cNvPicPr>
          <p:nvPr userDrawn="1"/>
        </p:nvPicPr>
        <p:blipFill>
          <a:blip r:embed="rId2"/>
          <a:stretch>
            <a:fillRect/>
          </a:stretch>
        </p:blipFill>
        <p:spPr bwMode="auto">
          <a:xfrm>
            <a:off x="3124200" y="1125538"/>
            <a:ext cx="6019800" cy="5732462"/>
          </a:xfrm>
          <a:prstGeom prst="rect">
            <a:avLst/>
          </a:prstGeom>
          <a:noFill/>
          <a:ln w="9525">
            <a:noFill/>
            <a:miter lim="800000"/>
          </a:ln>
        </p:spPr>
      </p:pic>
      <p:sp>
        <p:nvSpPr>
          <p:cNvPr id="4" name="Rounded Rectangle 3"/>
          <p:cNvSpPr/>
          <p:nvPr userDrawn="1"/>
        </p:nvSpPr>
        <p:spPr bwMode="auto">
          <a:xfrm>
            <a:off x="1143000" y="1600200"/>
            <a:ext cx="7315200" cy="2057400"/>
          </a:xfrm>
          <a:prstGeom prst="roundRect">
            <a:avLst>
              <a:gd name="adj" fmla="val 9033"/>
            </a:avLst>
          </a:prstGeom>
          <a:gradFill>
            <a:gsLst>
              <a:gs pos="0">
                <a:schemeClr val="accent1">
                  <a:shade val="15000"/>
                  <a:satMod val="180000"/>
                  <a:alpha val="75000"/>
                </a:schemeClr>
              </a:gs>
              <a:gs pos="50000">
                <a:schemeClr val="accent1">
                  <a:shade val="45000"/>
                  <a:satMod val="170000"/>
                  <a:alpha val="75000"/>
                </a:schemeClr>
              </a:gs>
              <a:gs pos="70000">
                <a:schemeClr val="accent1">
                  <a:tint val="99000"/>
                  <a:shade val="65000"/>
                  <a:satMod val="155000"/>
                  <a:alpha val="75000"/>
                </a:schemeClr>
              </a:gs>
              <a:gs pos="100000">
                <a:schemeClr val="accent1">
                  <a:tint val="95500"/>
                  <a:shade val="100000"/>
                  <a:satMod val="155000"/>
                  <a:alpha val="75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US" sz="5400" b="1" spc="-150" dirty="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cs typeface="Arial"/>
            </a:endParaRPr>
          </a:p>
        </p:txBody>
      </p:sp>
      <p:sp>
        <p:nvSpPr>
          <p:cNvPr id="7" name="Title 6"/>
          <p:cNvSpPr>
            <a:spLocks noGrp="1"/>
          </p:cNvSpPr>
          <p:nvPr>
            <p:ph type="title"/>
          </p:nvPr>
        </p:nvSpPr>
        <p:spPr>
          <a:xfrm>
            <a:off x="1295400" y="1828800"/>
            <a:ext cx="7010400" cy="553998"/>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5134349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bwMode="invGray">
          <a:xfrm>
            <a:off x="1045634" y="649805"/>
            <a:ext cx="7043208" cy="609398"/>
          </a:xfrm>
          <a:effectLst>
            <a:outerShdw blurRad="50800" dist="38100" dir="2700000" algn="tl" rotWithShape="0">
              <a:prstClr val="black"/>
            </a:outerShdw>
          </a:effectLst>
        </p:spPr>
        <p:txBody>
          <a:bodyPr/>
          <a:lstStyle>
            <a:lvl1pPr algn="ctr" defTabSz="912813" rtl="0" eaLnBrk="0" fontAlgn="base" hangingPunct="0">
              <a:lnSpc>
                <a:spcPct val="90000"/>
              </a:lnSpc>
              <a:spcBef>
                <a:spcPct val="0"/>
              </a:spcBef>
              <a:spcAft>
                <a:spcPct val="0"/>
              </a:spcAft>
              <a:defRPr lang="en-US" sz="4400" b="1" kern="1200" spc="-15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latin typeface="+mj-lt"/>
                <a:ea typeface="+mn-ea"/>
                <a:cs typeface="Arial"/>
              </a:defRPr>
            </a:lvl1pPr>
          </a:lstStyle>
          <a:p>
            <a:r>
              <a:rPr lang="en-US"/>
              <a:t>Click to edit Master title style</a:t>
            </a:r>
          </a:p>
        </p:txBody>
      </p:sp>
      <p:sp>
        <p:nvSpPr>
          <p:cNvPr id="3" name="Subtitle 2"/>
          <p:cNvSpPr>
            <a:spLocks noGrp="1"/>
          </p:cNvSpPr>
          <p:nvPr>
            <p:ph type="subTitle" idx="1"/>
          </p:nvPr>
        </p:nvSpPr>
        <p:spPr>
          <a:xfrm>
            <a:off x="1045634" y="4344992"/>
            <a:ext cx="7043208" cy="461665"/>
          </a:xfrm>
        </p:spPr>
        <p:txBody>
          <a:bodyPr>
            <a:noAutofit/>
          </a:bodyPr>
          <a:lstStyle>
            <a:lvl1pPr marL="0" indent="0" algn="ctr">
              <a:lnSpc>
                <a:spcPct val="90000"/>
              </a:lnSpc>
              <a:spcBef>
                <a:spcPct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p>
        </p:txBody>
      </p:sp>
      <p:sp>
        <p:nvSpPr>
          <p:cNvPr id="7" name="Text Placeholder 6"/>
          <p:cNvSpPr>
            <a:spLocks noGrp="1"/>
          </p:cNvSpPr>
          <p:nvPr>
            <p:ph type="body" sz="quarter" idx="10"/>
          </p:nvPr>
        </p:nvSpPr>
        <p:spPr>
          <a:xfrm>
            <a:off x="722181"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ctr">
              <a:buFont typeface="Arial" pitchFamily="34" charset="0"/>
              <a:buNone/>
              <a:defRPr kumimoji="0" lang="en-US" sz="4800" b="1" i="1" u="none" strike="noStrike" kern="1200" cap="none" spc="0" normalizeH="0" baseline="0" noProof="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274216468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191582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04686" y="1835915"/>
            <a:ext cx="8305800" cy="2443746"/>
          </a:xfrm>
        </p:spPr>
        <p:txBody>
          <a:bodyPr/>
          <a:lstStyle>
            <a:lvl1pPr marL="396875" marR="0" indent="-396875" algn="l" defTabSz="914363" rtl="0" eaLnBrk="1" fontAlgn="auto" latinLnBrk="0" hangingPunct="1">
              <a:lnSpc>
                <a:spcPct val="90000"/>
              </a:lnSpc>
              <a:spcBef>
                <a:spcPts val="600"/>
              </a:spcBef>
              <a:spcAft>
                <a:spcPts val="600"/>
              </a:spcAft>
              <a:buClrTx/>
              <a:buSzTx/>
              <a:buFontTx/>
              <a:buBlip>
                <a:blip r:embed="rId2"/>
              </a:buBlip>
              <a:defRPr/>
            </a:lvl1pPr>
            <a:lvl2pPr>
              <a:spcBef>
                <a:spcPts val="600"/>
              </a:spcBef>
              <a:spcAft>
                <a:spcPts val="600"/>
              </a:spcAft>
              <a:defRPr>
                <a:solidFill>
                  <a:schemeClr val="accent4"/>
                </a:solidFill>
              </a:defRPr>
            </a:lvl2pPr>
            <a:lvl3pPr>
              <a:spcBef>
                <a:spcPts val="600"/>
              </a:spcBef>
              <a:spcAft>
                <a:spcPts val="600"/>
              </a:spcAft>
              <a:defRPr>
                <a:solidFill>
                  <a:schemeClr val="accent3"/>
                </a:solidFill>
              </a:defRPr>
            </a:lvl3pPr>
            <a:lvl4pPr>
              <a:spcBef>
                <a:spcPts val="600"/>
              </a:spcBef>
              <a:spcAft>
                <a:spcPts val="600"/>
              </a:spcAft>
              <a:defRPr>
                <a:solidFill>
                  <a:schemeClr val="accent2"/>
                </a:solidFill>
              </a:defRPr>
            </a:lvl4pPr>
            <a:lvl5pPr>
              <a:spcBef>
                <a:spcPts val="600"/>
              </a:spcBef>
              <a:spcAft>
                <a:spcPts val="600"/>
              </a:spcAft>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457200" y="381000"/>
            <a:ext cx="8229600" cy="553998"/>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116739108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53998"/>
          </a:xfrm>
        </p:spPr>
        <p:txBody>
          <a:bodyPr/>
          <a:lstStyle>
            <a:lvl1pPr algn="ctr">
              <a:defRPr/>
            </a:lvl1pPr>
          </a:lstStyle>
          <a:p>
            <a:r>
              <a:rPr lang="en-US"/>
              <a:t>Click to edit Master title style</a:t>
            </a:r>
          </a:p>
        </p:txBody>
      </p:sp>
      <p:sp>
        <p:nvSpPr>
          <p:cNvPr id="7" name="Text Placeholder 2"/>
          <p:cNvSpPr>
            <a:spLocks noGrp="1"/>
          </p:cNvSpPr>
          <p:nvPr>
            <p:ph idx="1"/>
          </p:nvPr>
        </p:nvSpPr>
        <p:spPr bwMode="auto">
          <a:xfrm>
            <a:off x="506506" y="1839433"/>
            <a:ext cx="8382000" cy="2443746"/>
          </a:xfrm>
          <a:prstGeom prst="rect">
            <a:avLst/>
          </a:prstGeo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solidFill>
                  <a:srgbClr val="D8B25C"/>
                </a:solidFill>
              </a:defRPr>
            </a:lvl2pPr>
            <a:lvl3pPr>
              <a:defRPr lang="en-US" smtClean="0">
                <a:solidFill>
                  <a:srgbClr val="D1B840"/>
                </a:solidFill>
              </a:defRPr>
            </a:lvl3pPr>
            <a:lvl4pPr>
              <a:defRPr lang="en-US" smtClean="0">
                <a:solidFill>
                  <a:srgbClr val="D1B840"/>
                </a:solidFill>
              </a:defRPr>
            </a:lvl4pPr>
            <a:lvl5pPr>
              <a:defRPr lang="en-US" smtClean="0">
                <a:solidFill>
                  <a:srgbClr val="D1B840"/>
                </a:solidFill>
              </a:defRPr>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Tree>
    <p:extLst>
      <p:ext uri="{BB962C8B-B14F-4D97-AF65-F5344CB8AC3E}">
        <p14:creationId xmlns:p14="http://schemas.microsoft.com/office/powerpoint/2010/main" val="399157120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37666"/>
            <a:ext cx="8382000" cy="2443746"/>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solidFill>
                  <a:srgbClr val="D8B25C"/>
                </a:solidFill>
              </a:defRPr>
            </a:lvl2pPr>
            <a:lvl3pPr>
              <a:defRPr lang="en-US" smtClean="0">
                <a:solidFill>
                  <a:srgbClr val="D1B840"/>
                </a:solidFill>
              </a:defRPr>
            </a:lvl3pPr>
            <a:lvl4pPr>
              <a:defRPr lang="en-US" smtClean="0">
                <a:solidFill>
                  <a:srgbClr val="D1B840"/>
                </a:solidFill>
              </a:defRPr>
            </a:lvl4pPr>
            <a:lvl5pPr>
              <a:defRPr lang="en-US">
                <a:solidFill>
                  <a:srgbClr val="D1B840"/>
                </a:solidFill>
              </a:defRPr>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5" name="Title 1"/>
          <p:cNvSpPr>
            <a:spLocks noGrp="1"/>
          </p:cNvSpPr>
          <p:nvPr>
            <p:ph type="title"/>
          </p:nvPr>
        </p:nvSpPr>
        <p:spPr>
          <a:xfrm>
            <a:off x="457200" y="381000"/>
            <a:ext cx="8229600" cy="553998"/>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76127277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837665"/>
            <a:ext cx="4114800" cy="2886944"/>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4" name="Content Placeholder 3"/>
          <p:cNvSpPr>
            <a:spLocks noGrp="1"/>
          </p:cNvSpPr>
          <p:nvPr>
            <p:ph sz="half" idx="2"/>
          </p:nvPr>
        </p:nvSpPr>
        <p:spPr>
          <a:xfrm>
            <a:off x="4800600" y="1837665"/>
            <a:ext cx="4114800" cy="2886944"/>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6" name="Title 1"/>
          <p:cNvSpPr>
            <a:spLocks noGrp="1"/>
          </p:cNvSpPr>
          <p:nvPr>
            <p:ph type="title"/>
          </p:nvPr>
        </p:nvSpPr>
        <p:spPr>
          <a:xfrm>
            <a:off x="457200" y="381000"/>
            <a:ext cx="8229600" cy="553998"/>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2093680810"/>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1" y="2098850"/>
            <a:ext cx="4114800" cy="346249"/>
          </a:xfrm>
        </p:spPr>
        <p:txBody>
          <a:bodyPr anchor="b"/>
          <a:lstStyle>
            <a:lvl1pPr marL="0" indent="0">
              <a:lnSpc>
                <a:spcPct val="90000"/>
              </a:lnSpc>
              <a:spcBef>
                <a:spcPct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533400" y="2515922"/>
            <a:ext cx="4114800" cy="2886944"/>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5" name="Text Placeholder 4"/>
          <p:cNvSpPr>
            <a:spLocks noGrp="1"/>
          </p:cNvSpPr>
          <p:nvPr>
            <p:ph type="body" sz="quarter" idx="3"/>
          </p:nvPr>
        </p:nvSpPr>
        <p:spPr>
          <a:xfrm>
            <a:off x="4798382" y="2104052"/>
            <a:ext cx="4117019" cy="346249"/>
          </a:xfrm>
        </p:spPr>
        <p:txBody>
          <a:bodyPr anchor="b"/>
          <a:lstStyle>
            <a:lvl1pPr marL="0" indent="0">
              <a:lnSpc>
                <a:spcPct val="90000"/>
              </a:lnSpc>
              <a:spcBef>
                <a:spcPct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97426" y="2521124"/>
            <a:ext cx="4117974" cy="2886944"/>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7" name="Title 1"/>
          <p:cNvSpPr>
            <a:spLocks noGrp="1"/>
          </p:cNvSpPr>
          <p:nvPr>
            <p:ph type="title"/>
          </p:nvPr>
        </p:nvSpPr>
        <p:spPr>
          <a:xfrm>
            <a:off x="381000" y="421765"/>
            <a:ext cx="8382000" cy="609398"/>
          </a:xfrm>
        </p:spPr>
        <p:txBody>
          <a:bodyPr/>
          <a:lstStyle>
            <a:lvl1pPr>
              <a:defRPr sz="4400"/>
            </a:lvl1pPr>
          </a:lstStyle>
          <a:p>
            <a:r>
              <a:rPr lang="en-US"/>
              <a:t>Click to edit Master title style</a:t>
            </a:r>
          </a:p>
        </p:txBody>
      </p:sp>
    </p:spTree>
    <p:extLst>
      <p:ext uri="{BB962C8B-B14F-4D97-AF65-F5344CB8AC3E}">
        <p14:creationId xmlns:p14="http://schemas.microsoft.com/office/powerpoint/2010/main" val="342414043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4" name="Title 1"/>
          <p:cNvSpPr>
            <a:spLocks noGrp="1"/>
          </p:cNvSpPr>
          <p:nvPr>
            <p:ph type="title"/>
          </p:nvPr>
        </p:nvSpPr>
        <p:spPr>
          <a:xfrm>
            <a:off x="381000" y="421765"/>
            <a:ext cx="8382000" cy="609398"/>
          </a:xfrm>
        </p:spPr>
        <p:txBody>
          <a:bodyPr/>
          <a:lstStyle>
            <a:lvl1pPr>
              <a:defRPr sz="4400"/>
            </a:lvl1pPr>
          </a:lstStyle>
          <a:p>
            <a:r>
              <a:rPr lang="en-US"/>
              <a:t>Click to edit Master title style</a:t>
            </a:r>
          </a:p>
        </p:txBody>
      </p:sp>
    </p:spTree>
    <p:extLst>
      <p:ext uri="{BB962C8B-B14F-4D97-AF65-F5344CB8AC3E}">
        <p14:creationId xmlns:p14="http://schemas.microsoft.com/office/powerpoint/2010/main" val="231101102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Title and Conten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bwMode="white">
          <a:xfrm>
            <a:off x="381000" y="1828800"/>
            <a:ext cx="8382000" cy="2443746"/>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4" name="Title 1"/>
          <p:cNvSpPr>
            <a:spLocks noGrp="1"/>
          </p:cNvSpPr>
          <p:nvPr>
            <p:ph type="title"/>
          </p:nvPr>
        </p:nvSpPr>
        <p:spPr bwMode="invGray">
          <a:xfrm>
            <a:off x="419100" y="375693"/>
            <a:ext cx="8382000" cy="609398"/>
          </a:xfrm>
          <a:effectLst>
            <a:outerShdw blurRad="50800" dist="38100" dir="2700000" algn="tl" rotWithShape="0">
              <a:prstClr val="black"/>
            </a:outerShdw>
          </a:effectLst>
        </p:spPr>
        <p:txBody>
          <a:bodyPr/>
          <a:lstStyle>
            <a:lvl1pPr algn="ctr" defTabSz="912813" rtl="0" eaLnBrk="0" fontAlgn="base" hangingPunct="0">
              <a:lnSpc>
                <a:spcPct val="90000"/>
              </a:lnSpc>
              <a:spcBef>
                <a:spcPct val="0"/>
              </a:spcBef>
              <a:spcAft>
                <a:spcPct val="0"/>
              </a:spcAft>
              <a:defRPr lang="en-US" sz="4400" b="1" kern="1200" spc="-15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latin typeface="+mj-lt"/>
                <a:ea typeface="+mn-ea"/>
                <a:cs typeface="Arial"/>
              </a:defRPr>
            </a:lvl1pPr>
          </a:lstStyle>
          <a:p>
            <a:r>
              <a:rPr lang="en-US"/>
              <a:t>Click to edit Master title style</a:t>
            </a:r>
          </a:p>
        </p:txBody>
      </p:sp>
    </p:spTree>
    <p:extLst>
      <p:ext uri="{BB962C8B-B14F-4D97-AF65-F5344CB8AC3E}">
        <p14:creationId xmlns:p14="http://schemas.microsoft.com/office/powerpoint/2010/main" val="353875538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8955" y="4344992"/>
            <a:ext cx="7043208" cy="461665"/>
          </a:xfrm>
        </p:spPr>
        <p:txBody>
          <a:bodyPr>
            <a:noAutofit/>
          </a:bodyPr>
          <a:lstStyle>
            <a:lvl1pPr marL="0" indent="0" algn="l">
              <a:lnSpc>
                <a:spcPct val="90000"/>
              </a:lnSpc>
              <a:spcBef>
                <a:spcPct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p>
        </p:txBody>
      </p:sp>
      <p:sp>
        <p:nvSpPr>
          <p:cNvPr id="7" name="Text Placeholder 6"/>
          <p:cNvSpPr>
            <a:spLocks noGrp="1"/>
          </p:cNvSpPr>
          <p:nvPr>
            <p:ph type="body" sz="quarter" idx="10"/>
          </p:nvPr>
        </p:nvSpPr>
        <p:spPr>
          <a:xfrm>
            <a:off x="722051"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ctr">
              <a:buFont typeface="Arial" pitchFamily="34" charset="0"/>
              <a:buNone/>
              <a:defRPr kumimoji="0" lang="en-US" sz="4400" b="1" i="1" u="none" strike="noStrike" kern="1200" cap="none" spc="0" normalizeH="0" baseline="0" noProof="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
        <p:nvSpPr>
          <p:cNvPr id="6" name="Title 1"/>
          <p:cNvSpPr>
            <a:spLocks noGrp="1"/>
          </p:cNvSpPr>
          <p:nvPr>
            <p:ph type="title"/>
          </p:nvPr>
        </p:nvSpPr>
        <p:spPr>
          <a:xfrm>
            <a:off x="381000" y="421765"/>
            <a:ext cx="8382000" cy="609398"/>
          </a:xfrm>
        </p:spPr>
        <p:txBody>
          <a:bodyPr/>
          <a:lstStyle>
            <a:lvl1pPr>
              <a:defRPr sz="4400"/>
            </a:lvl1pPr>
          </a:lstStyle>
          <a:p>
            <a:r>
              <a:rPr lang="en-US"/>
              <a:t>Click to edit Master title style</a:t>
            </a:r>
          </a:p>
        </p:txBody>
      </p:sp>
    </p:spTree>
    <p:extLst>
      <p:ext uri="{BB962C8B-B14F-4D97-AF65-F5344CB8AC3E}">
        <p14:creationId xmlns:p14="http://schemas.microsoft.com/office/powerpoint/2010/main" val="4584227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3" name="Title 1"/>
          <p:cNvSpPr>
            <a:spLocks noGrp="1"/>
          </p:cNvSpPr>
          <p:nvPr>
            <p:ph type="title"/>
          </p:nvPr>
        </p:nvSpPr>
        <p:spPr>
          <a:xfrm>
            <a:off x="381000" y="421765"/>
            <a:ext cx="8382000" cy="609398"/>
          </a:xfrm>
        </p:spPr>
        <p:txBody>
          <a:bodyPr/>
          <a:lstStyle>
            <a:lvl1pPr>
              <a:defRPr sz="4400"/>
            </a:lvl1pPr>
          </a:lstStyle>
          <a:p>
            <a:r>
              <a:rPr lang="en-US"/>
              <a:t>Click to edit Master title style</a:t>
            </a:r>
          </a:p>
        </p:txBody>
      </p:sp>
    </p:spTree>
    <p:extLst>
      <p:ext uri="{BB962C8B-B14F-4D97-AF65-F5344CB8AC3E}">
        <p14:creationId xmlns:p14="http://schemas.microsoft.com/office/powerpoint/2010/main" val="856067495"/>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ransition">
    <p:spTree>
      <p:nvGrpSpPr>
        <p:cNvPr id="1" name=""/>
        <p:cNvGrpSpPr/>
        <p:nvPr/>
      </p:nvGrpSpPr>
      <p:grpSpPr>
        <a:xfrm>
          <a:off x="0" y="0"/>
          <a:ext cx="0" cy="0"/>
          <a:chOff x="0" y="0"/>
          <a:chExt cx="0" cy="0"/>
        </a:xfrm>
      </p:grpSpPr>
      <p:pic>
        <p:nvPicPr>
          <p:cNvPr id="3" name="Picture 3" descr="Background Seal.png"/>
          <p:cNvPicPr>
            <a:picLocks noChangeAspect="1"/>
          </p:cNvPicPr>
          <p:nvPr userDrawn="1"/>
        </p:nvPicPr>
        <p:blipFill>
          <a:blip r:embed="rId2"/>
          <a:stretch>
            <a:fillRect/>
          </a:stretch>
        </p:blipFill>
        <p:spPr bwMode="auto">
          <a:xfrm>
            <a:off x="3124200" y="1125538"/>
            <a:ext cx="6019800" cy="5732462"/>
          </a:xfrm>
          <a:prstGeom prst="rect">
            <a:avLst/>
          </a:prstGeom>
          <a:noFill/>
          <a:ln w="9525">
            <a:noFill/>
            <a:miter lim="800000"/>
          </a:ln>
        </p:spPr>
      </p:pic>
      <p:sp>
        <p:nvSpPr>
          <p:cNvPr id="4" name="Rounded Rectangle 3"/>
          <p:cNvSpPr/>
          <p:nvPr userDrawn="1"/>
        </p:nvSpPr>
        <p:spPr bwMode="auto">
          <a:xfrm>
            <a:off x="1143000" y="1600200"/>
            <a:ext cx="7315200" cy="2057400"/>
          </a:xfrm>
          <a:prstGeom prst="roundRect">
            <a:avLst>
              <a:gd name="adj" fmla="val 9033"/>
            </a:avLst>
          </a:prstGeom>
          <a:gradFill>
            <a:gsLst>
              <a:gs pos="0">
                <a:schemeClr val="accent1">
                  <a:shade val="15000"/>
                  <a:satMod val="180000"/>
                  <a:alpha val="75000"/>
                </a:schemeClr>
              </a:gs>
              <a:gs pos="50000">
                <a:schemeClr val="accent1">
                  <a:shade val="45000"/>
                  <a:satMod val="170000"/>
                  <a:alpha val="75000"/>
                </a:schemeClr>
              </a:gs>
              <a:gs pos="70000">
                <a:schemeClr val="accent1">
                  <a:tint val="99000"/>
                  <a:shade val="65000"/>
                  <a:satMod val="155000"/>
                  <a:alpha val="75000"/>
                </a:schemeClr>
              </a:gs>
              <a:gs pos="100000">
                <a:schemeClr val="accent1">
                  <a:tint val="95500"/>
                  <a:shade val="100000"/>
                  <a:satMod val="155000"/>
                  <a:alpha val="75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US" sz="5400" b="1" spc="-150" dirty="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cs typeface="Arial"/>
            </a:endParaRPr>
          </a:p>
        </p:txBody>
      </p:sp>
      <p:sp>
        <p:nvSpPr>
          <p:cNvPr id="7" name="Title 6"/>
          <p:cNvSpPr>
            <a:spLocks noGrp="1"/>
          </p:cNvSpPr>
          <p:nvPr>
            <p:ph type="title"/>
          </p:nvPr>
        </p:nvSpPr>
        <p:spPr>
          <a:xfrm>
            <a:off x="1295400" y="1828800"/>
            <a:ext cx="7010400" cy="553998"/>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7351194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5"/>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11555"/>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232807"/>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70"/>
            <a:ext cx="7886700" cy="2511835"/>
          </a:xfrm>
        </p:spPr>
        <p:txBody>
          <a:bodyPr anchor="b">
            <a:normAutofit/>
          </a:bodyPr>
          <a:lstStyle>
            <a:lvl1pPr>
              <a:defRPr sz="4500">
                <a:solidFill>
                  <a:srgbClr val="FCA50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29842" y="4850583"/>
            <a:ext cx="7885509" cy="166199"/>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r>
              <a:rPr lang="en-US" dirty="0"/>
              <a:t>Date</a:t>
            </a:r>
          </a:p>
        </p:txBody>
      </p:sp>
      <p:sp>
        <p:nvSpPr>
          <p:cNvPr id="6" name="Footer Placeholder 5"/>
          <p:cNvSpPr>
            <a:spLocks noGrp="1"/>
          </p:cNvSpPr>
          <p:nvPr>
            <p:ph type="ftr" sz="quarter" idx="11"/>
          </p:nvPr>
        </p:nvSpPr>
        <p:spPr/>
        <p:txBody>
          <a:bodyPr/>
          <a:lstStyle/>
          <a:p>
            <a:r>
              <a:rPr lang="en-US" dirty="0"/>
              <a:t>Delta Conveyance Project           ACP/WP/Subject to Common  Interest Agreement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8" name="Rectangle 43">
            <a:extLst>
              <a:ext uri="{FF2B5EF4-FFF2-40B4-BE49-F238E27FC236}">
                <a16:creationId xmlns:a16="http://schemas.microsoft.com/office/drawing/2014/main" id="{A95CDF53-5217-4ADA-BDD0-06A491A67CD6}"/>
              </a:ext>
            </a:extLst>
          </p:cNvPr>
          <p:cNvSpPr>
            <a:spLocks noChangeArrowheads="1"/>
          </p:cNvSpPr>
          <p:nvPr userDrawn="1"/>
        </p:nvSpPr>
        <p:spPr bwMode="auto">
          <a:xfrm>
            <a:off x="1" y="4850581"/>
            <a:ext cx="6063854" cy="160338"/>
          </a:xfrm>
          <a:prstGeom prst="rect">
            <a:avLst/>
          </a:prstGeom>
          <a:gradFill rotWithShape="1">
            <a:gsLst>
              <a:gs pos="0">
                <a:srgbClr val="FCA501"/>
              </a:gs>
              <a:gs pos="50000">
                <a:srgbClr val="FEC358">
                  <a:alpha val="61000"/>
                </a:srgbClr>
              </a:gs>
              <a:gs pos="100000">
                <a:srgbClr val="FEDCA0">
                  <a:alpha val="52000"/>
                </a:srgbClr>
              </a:gs>
            </a:gsLst>
            <a:lin ang="0" scaled="1"/>
          </a:gradFill>
          <a:ln>
            <a:noFill/>
          </a:ln>
          <a:effectLst/>
        </p:spPr>
        <p:txBody>
          <a:bodyPr wrap="none" lIns="67500" tIns="35100" rIns="67500" bIns="35100" anchor="ctr"/>
          <a:lstStyle/>
          <a:p>
            <a:endParaRPr lang="en-US" sz="1350" dirty="0"/>
          </a:p>
        </p:txBody>
      </p:sp>
    </p:spTree>
    <p:extLst>
      <p:ext uri="{BB962C8B-B14F-4D97-AF65-F5344CB8AC3E}">
        <p14:creationId xmlns:p14="http://schemas.microsoft.com/office/powerpoint/2010/main" val="6742775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43284-3AF2-45CB-8168-BAC45C16186F}"/>
              </a:ext>
            </a:extLst>
          </p:cNvPr>
          <p:cNvSpPr>
            <a:spLocks noGrp="1"/>
          </p:cNvSpPr>
          <p:nvPr>
            <p:ph type="title"/>
          </p:nvPr>
        </p:nvSpPr>
        <p:spPr>
          <a:xfrm>
            <a:off x="628650" y="365126"/>
            <a:ext cx="7886700" cy="553998"/>
          </a:xfrm>
        </p:spPr>
        <p:txBody>
          <a:bodyPr/>
          <a:lstStyle/>
          <a:p>
            <a:r>
              <a:rPr lang="en-US"/>
              <a:t>Click to edit Master title style</a:t>
            </a:r>
          </a:p>
        </p:txBody>
      </p:sp>
      <p:sp>
        <p:nvSpPr>
          <p:cNvPr id="6" name="Text Placeholder 3">
            <a:extLst>
              <a:ext uri="{FF2B5EF4-FFF2-40B4-BE49-F238E27FC236}">
                <a16:creationId xmlns:a16="http://schemas.microsoft.com/office/drawing/2014/main" id="{C473826E-B275-415D-BF47-843146AB7214}"/>
              </a:ext>
            </a:extLst>
          </p:cNvPr>
          <p:cNvSpPr>
            <a:spLocks noGrp="1"/>
          </p:cNvSpPr>
          <p:nvPr>
            <p:ph type="body" sz="half" idx="2"/>
          </p:nvPr>
        </p:nvSpPr>
        <p:spPr>
          <a:xfrm>
            <a:off x="628651" y="1242207"/>
            <a:ext cx="7885509" cy="583421"/>
          </a:xfrm>
        </p:spPr>
        <p:txBody>
          <a:bodyPr>
            <a:normAutofit/>
          </a:bodyPr>
          <a:lstStyle>
            <a:lvl1pPr marL="0" indent="0">
              <a:buNone/>
              <a:defRPr sz="2400">
                <a:solidFill>
                  <a:srgbClr val="FCA50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Content Placeholder 2">
            <a:extLst>
              <a:ext uri="{FF2B5EF4-FFF2-40B4-BE49-F238E27FC236}">
                <a16:creationId xmlns:a16="http://schemas.microsoft.com/office/drawing/2014/main" id="{85E58144-3A74-4437-914A-D3E6CBC7E137}"/>
              </a:ext>
            </a:extLst>
          </p:cNvPr>
          <p:cNvSpPr>
            <a:spLocks noGrp="1"/>
          </p:cNvSpPr>
          <p:nvPr>
            <p:ph idx="1"/>
          </p:nvPr>
        </p:nvSpPr>
        <p:spPr>
          <a:xfrm>
            <a:off x="840000" y="1825627"/>
            <a:ext cx="7675350" cy="2954655"/>
          </a:xfrm>
        </p:spPr>
        <p:txBody>
          <a:bodyPr/>
          <a:lstStyle>
            <a:lvl1pPr>
              <a:lnSpc>
                <a:spcPct val="100000"/>
              </a:lnSpc>
              <a:spcBef>
                <a:spcPts val="900"/>
              </a:spcBef>
              <a:spcAft>
                <a:spcPts val="900"/>
              </a:spcAft>
              <a:defRPr/>
            </a:lvl1pPr>
            <a:lvl2pPr>
              <a:lnSpc>
                <a:spcPct val="100000"/>
              </a:lnSpc>
              <a:spcBef>
                <a:spcPts val="900"/>
              </a:spcBef>
              <a:spcAft>
                <a:spcPts val="900"/>
              </a:spcAft>
              <a:defRPr/>
            </a:lvl2pPr>
            <a:lvl3pPr>
              <a:lnSpc>
                <a:spcPct val="100000"/>
              </a:lnSpc>
              <a:spcBef>
                <a:spcPts val="900"/>
              </a:spcBef>
              <a:spcAft>
                <a:spcPts val="900"/>
              </a:spcAft>
              <a:defRPr/>
            </a:lvl3pPr>
            <a:lvl4pPr>
              <a:lnSpc>
                <a:spcPct val="100000"/>
              </a:lnSpc>
              <a:spcBef>
                <a:spcPts val="900"/>
              </a:spcBef>
              <a:spcAft>
                <a:spcPts val="900"/>
              </a:spcAft>
              <a:defRPr/>
            </a:lvl4pPr>
            <a:lvl5pPr>
              <a:lnSpc>
                <a:spcPct val="100000"/>
              </a:lnSpc>
              <a:spcBef>
                <a:spcPts val="900"/>
              </a:spcBef>
              <a:spcAft>
                <a:spcPts val="9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0265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1000" y="1757805"/>
            <a:ext cx="4114800" cy="346249"/>
          </a:xfrm>
        </p:spPr>
        <p:txBody>
          <a:bodyPr anchor="b"/>
          <a:lstStyle>
            <a:lvl1pPr marL="0" indent="0">
              <a:lnSpc>
                <a:spcPct val="90000"/>
              </a:lnSpc>
              <a:spcBef>
                <a:spcPct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983" y="1757805"/>
            <a:ext cx="4117019" cy="346249"/>
          </a:xfrm>
        </p:spPr>
        <p:txBody>
          <a:bodyPr anchor="b"/>
          <a:lstStyle>
            <a:lvl1pPr marL="0" indent="0">
              <a:lnSpc>
                <a:spcPct val="90000"/>
              </a:lnSpc>
              <a:spcBef>
                <a:spcPct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a:xfrm>
            <a:off x="2" y="6492879"/>
            <a:ext cx="9131559" cy="365125"/>
          </a:xfrm>
          <a:prstGeom prst="rect">
            <a:avLst/>
          </a:prstGeom>
        </p:spPr>
        <p:txBody>
          <a:bodyPr/>
          <a:lstStyle/>
          <a:p>
            <a:pPr>
              <a:tabLst>
                <a:tab pos="4227513" algn="dec"/>
                <a:tab pos="8462963" algn="ctr"/>
              </a:tabLst>
            </a:pPr>
            <a:r>
              <a:rPr lang="en-US" dirty="0">
                <a:solidFill>
                  <a:prstClr val="white">
                    <a:lumMod val="95000"/>
                  </a:prstClr>
                </a:solidFill>
              </a:rPr>
              <a:t>Special Committee on Bay-Delta 	Item 3c, Page  	May 24, 2016</a:t>
            </a:r>
          </a:p>
        </p:txBody>
      </p:sp>
    </p:spTree>
    <p:extLst>
      <p:ext uri="{BB962C8B-B14F-4D97-AF65-F5344CB8AC3E}">
        <p14:creationId xmlns:p14="http://schemas.microsoft.com/office/powerpoint/2010/main" val="316847709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9212889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92264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85836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3.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3">
            <a:lum/>
          </a:blip>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553998"/>
          </a:xfrm>
          <a:prstGeom prst="rect">
            <a:avLst/>
          </a:prstGeom>
        </p:spPr>
        <p:txBody>
          <a:bodyPr vert="horz" wrap="square" lIns="0" tIns="0" rIns="0" bIns="0" rtlCol="0" anchor="t">
            <a:spAutoFit/>
          </a:bodyPr>
          <a:lstStyle/>
          <a:p>
            <a:r>
              <a:rPr lang="en-US"/>
              <a:t>Click to edit Master title style</a:t>
            </a:r>
          </a:p>
        </p:txBody>
      </p:sp>
      <p:sp>
        <p:nvSpPr>
          <p:cNvPr id="3" name="Text Placeholder 2"/>
          <p:cNvSpPr>
            <a:spLocks noGrp="1"/>
          </p:cNvSpPr>
          <p:nvPr>
            <p:ph type="body" idx="1"/>
          </p:nvPr>
        </p:nvSpPr>
        <p:spPr>
          <a:xfrm>
            <a:off x="381000" y="1412879"/>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764520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Lst>
  <p:transition>
    <p:fade/>
  </p:transition>
  <p:hf hdr="0" ftr="0" dt="0"/>
  <p:txStyles>
    <p:titleStyle>
      <a:lvl1pPr algn="ctr" defTabSz="914363" rtl="0" eaLnBrk="1" latinLnBrk="0" hangingPunct="1">
        <a:lnSpc>
          <a:spcPct val="90000"/>
        </a:lnSpc>
        <a:spcBef>
          <a:spcPct val="0"/>
        </a:spcBef>
        <a:buNone/>
        <a:defRPr lang="en-US" sz="4000" b="0" kern="1200" cap="none" spc="-150" smtClean="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latin typeface="+mj-lt"/>
          <a:ea typeface="+mn-ea"/>
          <a:cs typeface="Arial"/>
        </a:defRPr>
      </a:lvl1pPr>
    </p:titleStyle>
    <p:bodyStyle>
      <a:lvl1pPr marL="396875" indent="-396875" algn="l" defTabSz="914363" rtl="0" eaLnBrk="1" latinLnBrk="0" hangingPunct="1">
        <a:lnSpc>
          <a:spcPct val="90000"/>
        </a:lnSpc>
        <a:spcBef>
          <a:spcPct val="20000"/>
        </a:spcBef>
        <a:buFontTx/>
        <a:buBlip>
          <a:blip r:embed="rId5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1300" y="3960255"/>
            <a:ext cx="7681913" cy="2704562"/>
          </a:xfrm>
        </p:spPr>
        <p:txBody>
          <a:bodyPr/>
          <a:lstStyle/>
          <a:p>
            <a:r>
              <a:rPr lang="en-US" sz="4400" dirty="0"/>
              <a:t>CCWA FY 2024/25 DRAFT Goals</a:t>
            </a:r>
            <a:br>
              <a:rPr lang="en-US" sz="4400" dirty="0"/>
            </a:br>
            <a:r>
              <a:rPr lang="en-US" sz="2800" dirty="0"/>
              <a:t>Board Meeting</a:t>
            </a:r>
            <a:br>
              <a:rPr lang="en-US" sz="2800" dirty="0"/>
            </a:br>
            <a:r>
              <a:rPr lang="en-US" sz="2800" dirty="0"/>
              <a:t>February 22, 2024</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9414" y="753836"/>
            <a:ext cx="3782786" cy="2923062"/>
          </a:xfrm>
          <a:prstGeom prst="rect">
            <a:avLst/>
          </a:prstGeom>
        </p:spPr>
      </p:pic>
    </p:spTree>
    <p:extLst>
      <p:ext uri="{BB962C8B-B14F-4D97-AF65-F5344CB8AC3E}">
        <p14:creationId xmlns:p14="http://schemas.microsoft.com/office/powerpoint/2010/main" val="67772415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99244"/>
            <a:ext cx="8382000" cy="553998"/>
          </a:xfrm>
        </p:spPr>
        <p:txBody>
          <a:bodyPr/>
          <a:lstStyle/>
          <a:p>
            <a:r>
              <a:rPr lang="en-US" dirty="0"/>
              <a:t>FY 2024/25 DRAFT Goals</a:t>
            </a:r>
          </a:p>
        </p:txBody>
      </p:sp>
      <p:sp>
        <p:nvSpPr>
          <p:cNvPr id="3" name="Text Placeholder 2"/>
          <p:cNvSpPr>
            <a:spLocks noGrp="1"/>
          </p:cNvSpPr>
          <p:nvPr>
            <p:ph type="body" sz="quarter" idx="10"/>
          </p:nvPr>
        </p:nvSpPr>
        <p:spPr>
          <a:xfrm>
            <a:off x="380999" y="1255690"/>
            <a:ext cx="8331559" cy="4438138"/>
          </a:xfrm>
        </p:spPr>
        <p:txBody>
          <a:bodyPr/>
          <a:lstStyle/>
          <a:p>
            <a:r>
              <a:rPr lang="en-US" sz="2800" i="1" u="sng" dirty="0"/>
              <a:t>Succession Planning:  </a:t>
            </a:r>
            <a:r>
              <a:rPr lang="en-US" sz="2800" dirty="0"/>
              <a:t>Develop a robust succession plan for CCWA for the next two to five years with the possible assistance of an outside consultant to help guide our efforts, including an analysis of current staffing levels with potential adjustments in the future.</a:t>
            </a:r>
          </a:p>
          <a:p>
            <a:r>
              <a:rPr lang="en-US" sz="2800" i="1" u="sng" dirty="0"/>
              <a:t>Water Storage: </a:t>
            </a:r>
            <a:r>
              <a:rPr lang="en-US" sz="2800" dirty="0"/>
              <a:t>Continue pursuit of water storage opportunities including groundwater banks, and other exchange or transfer opportunities to assist CCWA participants in maximizing the benefit of their State Water supplies.</a:t>
            </a:r>
          </a:p>
          <a:p>
            <a:pPr marL="0" indent="0">
              <a:buNone/>
            </a:pPr>
            <a:endParaRPr lang="en-US" sz="2800" dirty="0"/>
          </a:p>
        </p:txBody>
      </p:sp>
    </p:spTree>
    <p:extLst>
      <p:ext uri="{BB962C8B-B14F-4D97-AF65-F5344CB8AC3E}">
        <p14:creationId xmlns:p14="http://schemas.microsoft.com/office/powerpoint/2010/main" val="259700983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99244"/>
            <a:ext cx="8382000" cy="553998"/>
          </a:xfrm>
        </p:spPr>
        <p:txBody>
          <a:bodyPr/>
          <a:lstStyle/>
          <a:p>
            <a:r>
              <a:rPr lang="en-US" dirty="0"/>
              <a:t>FY 2024/25 DRAFT Goals</a:t>
            </a:r>
          </a:p>
        </p:txBody>
      </p:sp>
      <p:sp>
        <p:nvSpPr>
          <p:cNvPr id="3" name="Text Placeholder 2"/>
          <p:cNvSpPr>
            <a:spLocks noGrp="1"/>
          </p:cNvSpPr>
          <p:nvPr>
            <p:ph type="body" sz="quarter" idx="10"/>
          </p:nvPr>
        </p:nvSpPr>
        <p:spPr>
          <a:xfrm>
            <a:off x="380999" y="1255690"/>
            <a:ext cx="8331559" cy="4524315"/>
          </a:xfrm>
        </p:spPr>
        <p:txBody>
          <a:bodyPr/>
          <a:lstStyle/>
          <a:p>
            <a:r>
              <a:rPr lang="en-US" sz="2800" i="1" u="sng" dirty="0"/>
              <a:t>Statement of Charges Protest Items:  </a:t>
            </a:r>
            <a:r>
              <a:rPr lang="en-US" sz="2800" dirty="0"/>
              <a:t>Pursue resolution of the outstanding CCWA Statement of Charges protest items with DWR which have been outstanding for many years and which could potentially total many millions of dollars.</a:t>
            </a:r>
          </a:p>
          <a:p>
            <a:r>
              <a:rPr lang="en-US" sz="2800" i="1" u="sng" dirty="0"/>
              <a:t>DWR Billing Error Resolution: </a:t>
            </a:r>
            <a:r>
              <a:rPr lang="en-US" sz="2800" dirty="0"/>
              <a:t>Protect CCWA’s interests as DWR pursues resolution of billing errors which could have a significant negative financial impact on CCWA.</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406408122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99244"/>
            <a:ext cx="8382000" cy="553998"/>
          </a:xfrm>
        </p:spPr>
        <p:txBody>
          <a:bodyPr/>
          <a:lstStyle/>
          <a:p>
            <a:r>
              <a:rPr lang="en-US" dirty="0"/>
              <a:t>FY 2024/25 DRAFT Goals</a:t>
            </a:r>
          </a:p>
        </p:txBody>
      </p:sp>
      <p:sp>
        <p:nvSpPr>
          <p:cNvPr id="3" name="Text Placeholder 2"/>
          <p:cNvSpPr>
            <a:spLocks noGrp="1"/>
          </p:cNvSpPr>
          <p:nvPr>
            <p:ph type="body" sz="quarter" idx="10"/>
          </p:nvPr>
        </p:nvSpPr>
        <p:spPr>
          <a:xfrm>
            <a:off x="380999" y="1255690"/>
            <a:ext cx="8331559" cy="4524315"/>
          </a:xfrm>
        </p:spPr>
        <p:txBody>
          <a:bodyPr/>
          <a:lstStyle/>
          <a:p>
            <a:r>
              <a:rPr lang="en-US" sz="2800" i="1" u="sng" dirty="0"/>
              <a:t>Water Quality:  </a:t>
            </a:r>
            <a:r>
              <a:rPr lang="en-US" sz="2800" dirty="0"/>
              <a:t>Continue efforts to control pipeline nitrification through completing the construction of pipeline treatment facilities, optimizing their operation and effectiveness and to initialize the planning process to design and construct pipeline pigging facilities within known nitrification zones within the pipeline.</a:t>
            </a:r>
          </a:p>
          <a:p>
            <a:r>
              <a:rPr lang="en-US" sz="2800" i="1" u="sng" dirty="0"/>
              <a:t>Warren Act Contract: </a:t>
            </a:r>
            <a:r>
              <a:rPr lang="en-US" sz="2800" dirty="0"/>
              <a:t>Execute an extension of the current temporary Warren Act contract prior to its expiration later this year.</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82329824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68C21-9B26-4A51-9616-FFB453768FB4}"/>
              </a:ext>
            </a:extLst>
          </p:cNvPr>
          <p:cNvSpPr>
            <a:spLocks noGrp="1"/>
          </p:cNvSpPr>
          <p:nvPr>
            <p:ph type="title"/>
          </p:nvPr>
        </p:nvSpPr>
        <p:spPr>
          <a:xfrm>
            <a:off x="381000" y="1931831"/>
            <a:ext cx="8382000" cy="747897"/>
          </a:xfrm>
        </p:spPr>
        <p:txBody>
          <a:bodyPr/>
          <a:lstStyle/>
          <a:p>
            <a:r>
              <a:rPr lang="en-US" sz="5400" dirty="0"/>
              <a:t>Questions and Discussion</a:t>
            </a:r>
          </a:p>
        </p:txBody>
      </p:sp>
    </p:spTree>
    <p:extLst>
      <p:ext uri="{BB962C8B-B14F-4D97-AF65-F5344CB8AC3E}">
        <p14:creationId xmlns:p14="http://schemas.microsoft.com/office/powerpoint/2010/main" val="527325556"/>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Sample presentation slides(10)">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235</Words>
  <Application>Microsoft Office PowerPoint</Application>
  <PresentationFormat>On-screen Show (4:3)</PresentationFormat>
  <Paragraphs>12</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Segoe</vt:lpstr>
      <vt:lpstr>Webdings</vt:lpstr>
      <vt:lpstr>Wingdings</vt:lpstr>
      <vt:lpstr>1_Sample presentation slides(10)</vt:lpstr>
      <vt:lpstr>CCWA FY 2024/25 DRAFT Goals Board Meeting February 22, 2024</vt:lpstr>
      <vt:lpstr>FY 2024/25 DRAFT Goals</vt:lpstr>
      <vt:lpstr>FY 2024/25 DRAFT Goals</vt:lpstr>
      <vt:lpstr>FY 2024/25 DRAFT Goals</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of CCWA Transfer Policy and Procedures  Board Meeting February 22, 2024</dc:title>
  <cp:lastModifiedBy>Ray Stokes</cp:lastModifiedBy>
  <cp:revision>3</cp:revision>
  <dcterms:created xsi:type="dcterms:W3CDTF">1900-01-01T07:00:00Z</dcterms:created>
  <dcterms:modified xsi:type="dcterms:W3CDTF">2024-02-21T23:12:13Z</dcterms:modified>
</cp:coreProperties>
</file>