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651" r:id="rId3"/>
    <p:sldId id="650" r:id="rId4"/>
    <p:sldId id="653" r:id="rId5"/>
    <p:sldId id="652" r:id="rId6"/>
    <p:sldId id="655" r:id="rId7"/>
    <p:sldId id="656" r:id="rId8"/>
    <p:sldId id="657" r:id="rId9"/>
    <p:sldId id="658" r:id="rId10"/>
    <p:sldId id="659" r:id="rId11"/>
    <p:sldId id="661" r:id="rId12"/>
    <p:sldId id="662" r:id="rId13"/>
    <p:sldId id="62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. Watkins" initials="LFW" lastIdx="2" clrIdx="0">
    <p:extLst>
      <p:ext uri="{19B8F6BF-5375-455C-9EA6-DF929625EA0E}">
        <p15:presenceInfo xmlns:p15="http://schemas.microsoft.com/office/powerpoint/2012/main" userId="S-1-5-21-986593963-1023692452-483988704-4943" providerId="AD"/>
      </p:ext>
    </p:extLst>
  </p:cmAuthor>
  <p:cmAuthor id="2" name="Dessislava H. Mladenova" initials="DHM" lastIdx="1" clrIdx="1">
    <p:extLst>
      <p:ext uri="{19B8F6BF-5375-455C-9EA6-DF929625EA0E}">
        <p15:presenceInfo xmlns:p15="http://schemas.microsoft.com/office/powerpoint/2012/main" userId="S-1-5-21-986593963-1023692452-483988704-8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205E-F966-ECB5-58B3-DF688B532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08164-3E9D-FD5F-27E5-682C34BD9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819A0-FB06-E1EF-A958-865199222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15349-4741-4554-C440-250E36540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33092-0463-78EE-0E58-391592B4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95475-122B-957E-FB91-F1F571D70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E560C-8D46-2703-4D12-C12B985A4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F02A1-B69A-EA1B-3A6C-A9076C3B2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E95A-6DF8-710B-F4CC-92E4BE6C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3DDF5-B924-1671-49EE-7EDEA1A90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056DB-7AE9-7BA2-F3D1-7859B35D0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4CE2-D064-5934-4E2A-1D6D156DF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2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3DE5-D02F-5E92-B919-2DD2FD889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DE13A-3369-F8E6-6A57-716B00E9F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87ED9-163A-0A48-D574-B7B7A6BA3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57CC3-81A1-75B9-22AE-4D13E0BFD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93656-A50A-A044-A6DC-F5445DF52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919A4-31CD-B104-CF60-1D4EEDED0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70D88-9660-99B0-0F95-742583F7B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81EB-E38C-C709-2222-CAC8DCA65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0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AFCB0-14A8-B3D7-E4EB-F99B86B2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81068-B194-CC33-58FE-9D831D24F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61299-1BBF-505C-7F3F-A20C8FBF3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C4BF-5282-38FE-2AB3-B931363AC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EEA38-0EBB-0773-4102-5EBDB140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18024-75BC-32B6-8002-2A5ACBDBE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0E5B4-015E-2BCC-E3F1-9585D3B00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72328-8039-AD63-5578-FC372BC45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9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F5FF-88F4-12B0-20D2-FD570496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03887-9FE9-0975-AEAB-5F6E476AE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D539F-6905-0D78-27CA-60F3804A2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1C6D8-5D80-BAC3-6FD8-4134502F1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FECE-1471-4800-702E-7E28BC2A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E534A-2840-7D8F-8306-4DCD2C18B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52B04-D579-7A85-A83B-557A4AF34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EFB9-0DA1-9794-0A49-F96710FB2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43" y="3861098"/>
            <a:ext cx="7681913" cy="2194817"/>
          </a:xfrm>
        </p:spPr>
        <p:txBody>
          <a:bodyPr/>
          <a:lstStyle/>
          <a:p>
            <a:r>
              <a:rPr lang="en-US" sz="4000" dirty="0"/>
              <a:t>Water Supply Situation Report</a:t>
            </a:r>
            <a:br>
              <a:rPr lang="en-US" sz="4400" dirty="0"/>
            </a:br>
            <a:r>
              <a:rPr lang="en-US" sz="4000" dirty="0"/>
              <a:t>CCWA Board of Directors Meeting</a:t>
            </a:r>
            <a:br>
              <a:rPr lang="en-US" sz="4400" dirty="0"/>
            </a:br>
            <a:r>
              <a:rPr lang="en-US" sz="4000" dirty="0"/>
              <a:t>March 27,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505938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504B-3774-D75C-6431-E01AB159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F86C-1A2E-C26E-742F-A48E5A52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Mussel Detections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0DD0A-7AAE-D6AC-8AE1-F75D8ACB93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A523C-88C8-1D78-7673-1C059F8BE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7" y="784186"/>
            <a:ext cx="6593491" cy="6060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4E8C8-56E0-2EA8-3380-51B15EBACF75}"/>
              </a:ext>
            </a:extLst>
          </p:cNvPr>
          <p:cNvSpPr txBox="1"/>
          <p:nvPr/>
        </p:nvSpPr>
        <p:spPr>
          <a:xfrm>
            <a:off x="1483567" y="6055567"/>
            <a:ext cx="16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March 26, 2025</a:t>
            </a:r>
          </a:p>
        </p:txBody>
      </p:sp>
    </p:spTree>
    <p:extLst>
      <p:ext uri="{BB962C8B-B14F-4D97-AF65-F5344CB8AC3E}">
        <p14:creationId xmlns:p14="http://schemas.microsoft.com/office/powerpoint/2010/main" val="25141656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F71B-84E5-7683-0C5C-BB3DBE44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Mussel Detection in Coastal Branch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3C22C-3EB7-EC33-3D08-B6BF9D093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03552"/>
            <a:ext cx="8382000" cy="6254020"/>
          </a:xfrm>
        </p:spPr>
        <p:txBody>
          <a:bodyPr/>
          <a:lstStyle/>
          <a:p>
            <a:r>
              <a:rPr lang="en-US" dirty="0"/>
              <a:t>In February a colony of golden mussels was discovered in the Coastal Branch at Las </a:t>
            </a:r>
            <a:r>
              <a:rPr lang="en-US" dirty="0" err="1"/>
              <a:t>Perrillas</a:t>
            </a:r>
            <a:r>
              <a:rPr lang="en-US" dirty="0"/>
              <a:t> Pumping Plant</a:t>
            </a:r>
          </a:p>
          <a:p>
            <a:r>
              <a:rPr lang="en-US" dirty="0"/>
              <a:t>DWR is conducting additional inspections to determine the extent of their spread </a:t>
            </a:r>
          </a:p>
          <a:p>
            <a:r>
              <a:rPr lang="en-US" dirty="0"/>
              <a:t>CCWA has not observed any golden mussel colonies at the WTP</a:t>
            </a:r>
          </a:p>
          <a:p>
            <a:r>
              <a:rPr lang="en-US" dirty="0"/>
              <a:t>The WTP is an effective built-in control to remove golden mussel </a:t>
            </a:r>
            <a:r>
              <a:rPr lang="en-US" dirty="0" err="1"/>
              <a:t>veligers</a:t>
            </a:r>
            <a:r>
              <a:rPr lang="en-US" dirty="0"/>
              <a:t> from source water and prevent passage downstream to CCWA and/or CCWA Participant facilities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56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14B5-3D7F-C947-F47B-46C1F3AC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62EF-99D1-FA7C-5BFD-BE4E39D1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Mussel Detection in Coastal Branch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293A6-7DD3-E234-14AF-3772316B4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03552"/>
            <a:ext cx="8382000" cy="5269135"/>
          </a:xfrm>
        </p:spPr>
        <p:txBody>
          <a:bodyPr/>
          <a:lstStyle/>
          <a:p>
            <a:r>
              <a:rPr lang="en-US" dirty="0"/>
              <a:t>DWR is developing plans to mitigate golden mussel colonies in SWP facilities upstream of the Coastal Branch, such as the O’Neil Forebay, Skinner Fish Facility and Dos Amigos Pumping Plant</a:t>
            </a:r>
          </a:p>
          <a:p>
            <a:r>
              <a:rPr lang="en-US" dirty="0"/>
              <a:t>There are not any immediate operational impacts to the Coastal Branch</a:t>
            </a:r>
          </a:p>
          <a:p>
            <a:r>
              <a:rPr lang="en-US" dirty="0"/>
              <a:t>Additional maintenance tasks are expected because of the golden mussel colonization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42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9CBB7-9640-8F67-B9BD-A6DCAD71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78" y="1330065"/>
            <a:ext cx="5302788" cy="40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8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18A01-5E55-AF5F-DE0A-A758FE2D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A8E5C-4A29-3C0B-2A69-9F1E8ECFFEB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9DC2E3EA-FAD5-FFC7-6B2B-3FFF299C3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58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462C-2637-B207-D164-400F76A5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ECBD-01EC-7011-42B9-0EC3E0DF8C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D5A6E6A8-C47E-5D75-0152-A4C51ECCC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2" y="0"/>
            <a:ext cx="8391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96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911BD-FCA1-758E-21A9-7FD7C7B5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22E5-7B75-8C70-6759-CF9A2AA4DB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168EAA20-9061-47AE-8239-AF0419F3C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5" y="0"/>
            <a:ext cx="8873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67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FAC1-DA9B-E436-CD4C-BABE5639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FE4A-CDEF-8851-624F-4DD9296D1C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6481A483-481D-1B14-2F6D-FC60A224E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3" y="0"/>
            <a:ext cx="7255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06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E247-B5F2-21FF-B32E-9F5DB61BA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50793-60A1-C75C-84DC-4EC7584444A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2C3BF485-15CA-F2FB-DE5B-6FE62A171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95250"/>
            <a:ext cx="73818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68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BC75-113D-8422-B85A-2276BD12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1D3B3-9599-631C-9C4D-7CCD72EA60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85647CD6-6673-3476-1B34-EE5869BC0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95250"/>
            <a:ext cx="73818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2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C9C36-CE47-3014-55E9-B68F3870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385C-FB5F-43C3-52C3-4FDC478A95E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10C398B6-C873-11B5-D923-475C0A33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" y="526473"/>
            <a:ext cx="8900304" cy="58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70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9C453-4AFB-7AE8-B051-3E507E3EB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11CF-C228-52BC-E12C-F3748B8B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Water Delivery Status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5C43E-D73D-F592-42CB-424E492B2D5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pplication, table&#10;&#10;AI-generated content may be incorrect.">
            <a:extLst>
              <a:ext uri="{FF2B5EF4-FFF2-40B4-BE49-F238E27FC236}">
                <a16:creationId xmlns:a16="http://schemas.microsoft.com/office/drawing/2014/main" id="{CD038623-D413-040E-B40F-6E71AF154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1147665"/>
            <a:ext cx="9033078" cy="45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330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172</Words>
  <Application>Microsoft Office PowerPoint</Application>
  <PresentationFormat>On-screen Show (4:3)</PresentationFormat>
  <Paragraphs>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</vt:lpstr>
      <vt:lpstr>Webdings</vt:lpstr>
      <vt:lpstr>Wingdings</vt:lpstr>
      <vt:lpstr>1_Sample presentation slides(10)</vt:lpstr>
      <vt:lpstr>Water Supply Situation Report CCWA Board of Directors Meeting March 27,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Water Delivery Status Report</vt:lpstr>
      <vt:lpstr>Golden Mussel Detections</vt:lpstr>
      <vt:lpstr>Golden Mussel Detection in Coastal Branch</vt:lpstr>
      <vt:lpstr>Golden Mussel Detection in Coastal Branch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Dessislava H. Mladenova</dc:creator>
  <cp:lastModifiedBy>Board Room presentor</cp:lastModifiedBy>
  <cp:revision>190</cp:revision>
  <cp:lastPrinted>2024-04-24T15:22:16Z</cp:lastPrinted>
  <dcterms:created xsi:type="dcterms:W3CDTF">1900-01-01T07:00:00Z</dcterms:created>
  <dcterms:modified xsi:type="dcterms:W3CDTF">2025-03-26T20:05:53Z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2024-10-01T17:14:21Z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b14be4f7-7c7c-4b40-ba42-521465dffa37</vt:lpwstr>
  </property>
  <property fmtid="{D5CDD505-2E9C-101B-9397-08002B2CF9AE}" pid="7" name="MSIP_Label_defa4170-0d19-0005-0004-bc88714345d2_ActionId">
    <vt:lpwstr>9b25ba2d-903b-4c7c-8a17-8ee10c7f4dbf</vt:lpwstr>
  </property>
  <property fmtid="{D5CDD505-2E9C-101B-9397-08002B2CF9AE}" pid="8" name="MSIP_Label_defa4170-0d19-0005-0004-bc88714345d2_ContentBits">
    <vt:lpwstr>0</vt:lpwstr>
  </property>
</Properties>
</file>