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322" r:id="rId4"/>
    <p:sldId id="264" r:id="rId5"/>
    <p:sldId id="318" r:id="rId6"/>
    <p:sldId id="257" r:id="rId7"/>
    <p:sldId id="320" r:id="rId8"/>
    <p:sldId id="258" r:id="rId9"/>
    <p:sldId id="259" r:id="rId10"/>
    <p:sldId id="260" r:id="rId11"/>
    <p:sldId id="319" r:id="rId12"/>
    <p:sldId id="32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F48F0-0C10-4252-9206-17FA8C5C6727}" v="9" dt="2025-03-05T18:49:58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Erlewine" userId="135.ppeng.egnyte.com_tp_egnyte_plus" providerId="OAuth2" clId="{6F3F48F0-0C10-4252-9206-17FA8C5C6727}"/>
    <pc:docChg chg="custSel addSld delSld modSld sldOrd">
      <pc:chgData name="Terry Erlewine" userId="135.ppeng.egnyte.com_tp_egnyte_plus" providerId="OAuth2" clId="{6F3F48F0-0C10-4252-9206-17FA8C5C6727}" dt="2025-03-05T18:50:05.437" v="3607" actId="1076"/>
      <pc:docMkLst>
        <pc:docMk/>
      </pc:docMkLst>
      <pc:sldChg chg="modSp mod">
        <pc:chgData name="Terry Erlewine" userId="135.ppeng.egnyte.com_tp_egnyte_plus" providerId="OAuth2" clId="{6F3F48F0-0C10-4252-9206-17FA8C5C6727}" dt="2025-03-05T17:59:58.864" v="488" actId="20577"/>
        <pc:sldMkLst>
          <pc:docMk/>
          <pc:sldMk cId="1825159237" sldId="256"/>
        </pc:sldMkLst>
        <pc:spChg chg="mod">
          <ac:chgData name="Terry Erlewine" userId="135.ppeng.egnyte.com_tp_egnyte_plus" providerId="OAuth2" clId="{6F3F48F0-0C10-4252-9206-17FA8C5C6727}" dt="2025-03-05T17:59:58.864" v="488" actId="20577"/>
          <ac:spMkLst>
            <pc:docMk/>
            <pc:sldMk cId="1825159237" sldId="256"/>
            <ac:spMk id="3" creationId="{0BD9C0C6-37DB-4066-32F8-3DB84EB8DC5C}"/>
          </ac:spMkLst>
        </pc:spChg>
      </pc:sldChg>
      <pc:sldChg chg="modSp mod">
        <pc:chgData name="Terry Erlewine" userId="135.ppeng.egnyte.com_tp_egnyte_plus" providerId="OAuth2" clId="{6F3F48F0-0C10-4252-9206-17FA8C5C6727}" dt="2025-03-05T18:07:23.683" v="686" actId="20577"/>
        <pc:sldMkLst>
          <pc:docMk/>
          <pc:sldMk cId="1982028816" sldId="257"/>
        </pc:sldMkLst>
        <pc:spChg chg="mod">
          <ac:chgData name="Terry Erlewine" userId="135.ppeng.egnyte.com_tp_egnyte_plus" providerId="OAuth2" clId="{6F3F48F0-0C10-4252-9206-17FA8C5C6727}" dt="2025-03-05T18:05:16.356" v="621" actId="20577"/>
          <ac:spMkLst>
            <pc:docMk/>
            <pc:sldMk cId="1982028816" sldId="257"/>
            <ac:spMk id="2" creationId="{5D4CE85E-8C40-5C42-CC57-727B2C846C3F}"/>
          </ac:spMkLst>
        </pc:spChg>
        <pc:spChg chg="mod">
          <ac:chgData name="Terry Erlewine" userId="135.ppeng.egnyte.com_tp_egnyte_plus" providerId="OAuth2" clId="{6F3F48F0-0C10-4252-9206-17FA8C5C6727}" dt="2025-03-05T18:07:23.683" v="686" actId="20577"/>
          <ac:spMkLst>
            <pc:docMk/>
            <pc:sldMk cId="1982028816" sldId="257"/>
            <ac:spMk id="3" creationId="{D97931A9-1E1F-5132-FCBE-5128051F5568}"/>
          </ac:spMkLst>
        </pc:spChg>
      </pc:sldChg>
      <pc:sldChg chg="ord">
        <pc:chgData name="Terry Erlewine" userId="135.ppeng.egnyte.com_tp_egnyte_plus" providerId="OAuth2" clId="{6F3F48F0-0C10-4252-9206-17FA8C5C6727}" dt="2025-03-05T18:32:35.132" v="2817"/>
        <pc:sldMkLst>
          <pc:docMk/>
          <pc:sldMk cId="900229792" sldId="258"/>
        </pc:sldMkLst>
      </pc:sldChg>
      <pc:sldChg chg="addSp delSp modSp mod">
        <pc:chgData name="Terry Erlewine" userId="135.ppeng.egnyte.com_tp_egnyte_plus" providerId="OAuth2" clId="{6F3F48F0-0C10-4252-9206-17FA8C5C6727}" dt="2025-03-05T17:55:31.928" v="421" actId="1076"/>
        <pc:sldMkLst>
          <pc:docMk/>
          <pc:sldMk cId="2785865050" sldId="259"/>
        </pc:sldMkLst>
        <pc:picChg chg="add mod">
          <ac:chgData name="Terry Erlewine" userId="135.ppeng.egnyte.com_tp_egnyte_plus" providerId="OAuth2" clId="{6F3F48F0-0C10-4252-9206-17FA8C5C6727}" dt="2025-03-05T17:55:31.928" v="421" actId="1076"/>
          <ac:picMkLst>
            <pc:docMk/>
            <pc:sldMk cId="2785865050" sldId="259"/>
            <ac:picMk id="3" creationId="{E729C5E0-A733-53E3-9A8B-27F76A4325F3}"/>
          </ac:picMkLst>
        </pc:picChg>
        <pc:picChg chg="del">
          <ac:chgData name="Terry Erlewine" userId="135.ppeng.egnyte.com_tp_egnyte_plus" providerId="OAuth2" clId="{6F3F48F0-0C10-4252-9206-17FA8C5C6727}" dt="2025-03-05T17:55:15.997" v="417" actId="478"/>
          <ac:picMkLst>
            <pc:docMk/>
            <pc:sldMk cId="2785865050" sldId="259"/>
            <ac:picMk id="4" creationId="{7C5000B6-8BD7-02B6-8094-C4D4E10556B8}"/>
          </ac:picMkLst>
        </pc:picChg>
      </pc:sldChg>
      <pc:sldChg chg="modSp mod chgLayout">
        <pc:chgData name="Terry Erlewine" userId="135.ppeng.egnyte.com_tp_egnyte_plus" providerId="OAuth2" clId="{6F3F48F0-0C10-4252-9206-17FA8C5C6727}" dt="2025-03-05T18:17:06.886" v="1234" actId="700"/>
        <pc:sldMkLst>
          <pc:docMk/>
          <pc:sldMk cId="3610641564" sldId="260"/>
        </pc:sldMkLst>
        <pc:spChg chg="mod ord">
          <ac:chgData name="Terry Erlewine" userId="135.ppeng.egnyte.com_tp_egnyte_plus" providerId="OAuth2" clId="{6F3F48F0-0C10-4252-9206-17FA8C5C6727}" dt="2025-03-05T18:17:06.886" v="1234" actId="700"/>
          <ac:spMkLst>
            <pc:docMk/>
            <pc:sldMk cId="3610641564" sldId="260"/>
            <ac:spMk id="2" creationId="{E24E1FEE-CB80-FC17-FA22-3A9780149CD2}"/>
          </ac:spMkLst>
        </pc:spChg>
        <pc:spChg chg="mod ord">
          <ac:chgData name="Terry Erlewine" userId="135.ppeng.egnyte.com_tp_egnyte_plus" providerId="OAuth2" clId="{6F3F48F0-0C10-4252-9206-17FA8C5C6727}" dt="2025-03-05T18:17:06.886" v="1234" actId="700"/>
          <ac:spMkLst>
            <pc:docMk/>
            <pc:sldMk cId="3610641564" sldId="260"/>
            <ac:spMk id="3" creationId="{BDC228FE-8C17-DADE-609B-F93741E2882E}"/>
          </ac:spMkLst>
        </pc:spChg>
      </pc:sldChg>
      <pc:sldChg chg="modSp del mod">
        <pc:chgData name="Terry Erlewine" userId="135.ppeng.egnyte.com_tp_egnyte_plus" providerId="OAuth2" clId="{6F3F48F0-0C10-4252-9206-17FA8C5C6727}" dt="2025-03-05T18:04:22.367" v="609" actId="2696"/>
        <pc:sldMkLst>
          <pc:docMk/>
          <pc:sldMk cId="1104439651" sldId="261"/>
        </pc:sldMkLst>
        <pc:spChg chg="mod">
          <ac:chgData name="Terry Erlewine" userId="135.ppeng.egnyte.com_tp_egnyte_plus" providerId="OAuth2" clId="{6F3F48F0-0C10-4252-9206-17FA8C5C6727}" dt="2025-03-05T18:01:37.799" v="566" actId="20577"/>
          <ac:spMkLst>
            <pc:docMk/>
            <pc:sldMk cId="1104439651" sldId="261"/>
            <ac:spMk id="2" creationId="{B9E88E28-366A-EA7C-2AF1-966FF047F5F9}"/>
          </ac:spMkLst>
        </pc:spChg>
      </pc:sldChg>
      <pc:sldChg chg="modSp new mod ord">
        <pc:chgData name="Terry Erlewine" userId="135.ppeng.egnyte.com_tp_egnyte_plus" providerId="OAuth2" clId="{6F3F48F0-0C10-4252-9206-17FA8C5C6727}" dt="2025-03-05T17:54:46.516" v="416" actId="20577"/>
        <pc:sldMkLst>
          <pc:docMk/>
          <pc:sldMk cId="2220422597" sldId="262"/>
        </pc:sldMkLst>
        <pc:spChg chg="mod">
          <ac:chgData name="Terry Erlewine" userId="135.ppeng.egnyte.com_tp_egnyte_plus" providerId="OAuth2" clId="{6F3F48F0-0C10-4252-9206-17FA8C5C6727}" dt="2025-03-05T17:49:39.248" v="120" actId="14100"/>
          <ac:spMkLst>
            <pc:docMk/>
            <pc:sldMk cId="2220422597" sldId="262"/>
            <ac:spMk id="2" creationId="{192EC09B-91AE-01E6-6887-248C18B9F9C2}"/>
          </ac:spMkLst>
        </pc:spChg>
        <pc:spChg chg="mod">
          <ac:chgData name="Terry Erlewine" userId="135.ppeng.egnyte.com_tp_egnyte_plus" providerId="OAuth2" clId="{6F3F48F0-0C10-4252-9206-17FA8C5C6727}" dt="2025-03-05T17:54:46.516" v="416" actId="20577"/>
          <ac:spMkLst>
            <pc:docMk/>
            <pc:sldMk cId="2220422597" sldId="262"/>
            <ac:spMk id="3" creationId="{7D926437-6027-B859-B762-91B4878432D0}"/>
          </ac:spMkLst>
        </pc:spChg>
      </pc:sldChg>
      <pc:sldChg chg="addSp delSp modSp new del mod modClrScheme chgLayout">
        <pc:chgData name="Terry Erlewine" userId="135.ppeng.egnyte.com_tp_egnyte_plus" providerId="OAuth2" clId="{6F3F48F0-0C10-4252-9206-17FA8C5C6727}" dt="2025-03-05T18:04:40.080" v="610" actId="47"/>
        <pc:sldMkLst>
          <pc:docMk/>
          <pc:sldMk cId="2930303463" sldId="263"/>
        </pc:sldMkLst>
        <pc:spChg chg="del mod ord">
          <ac:chgData name="Terry Erlewine" userId="135.ppeng.egnyte.com_tp_egnyte_plus" providerId="OAuth2" clId="{6F3F48F0-0C10-4252-9206-17FA8C5C6727}" dt="2025-03-05T17:56:37.904" v="423" actId="700"/>
          <ac:spMkLst>
            <pc:docMk/>
            <pc:sldMk cId="2930303463" sldId="263"/>
            <ac:spMk id="2" creationId="{BEA397C5-57EC-6C01-E84D-7344B92940FB}"/>
          </ac:spMkLst>
        </pc:spChg>
        <pc:spChg chg="del mod ord">
          <ac:chgData name="Terry Erlewine" userId="135.ppeng.egnyte.com_tp_egnyte_plus" providerId="OAuth2" clId="{6F3F48F0-0C10-4252-9206-17FA8C5C6727}" dt="2025-03-05T17:56:37.904" v="423" actId="700"/>
          <ac:spMkLst>
            <pc:docMk/>
            <pc:sldMk cId="2930303463" sldId="263"/>
            <ac:spMk id="3" creationId="{68346635-E92D-FD99-D8D4-BBB11DE90C71}"/>
          </ac:spMkLst>
        </pc:spChg>
        <pc:spChg chg="add mod ord">
          <ac:chgData name="Terry Erlewine" userId="135.ppeng.egnyte.com_tp_egnyte_plus" providerId="OAuth2" clId="{6F3F48F0-0C10-4252-9206-17FA8C5C6727}" dt="2025-03-05T17:57:04.662" v="473" actId="20577"/>
          <ac:spMkLst>
            <pc:docMk/>
            <pc:sldMk cId="2930303463" sldId="263"/>
            <ac:spMk id="4" creationId="{4D8BBAD3-9EE7-BC72-39BF-204A56DFE9FF}"/>
          </ac:spMkLst>
        </pc:spChg>
        <pc:spChg chg="add mod ord">
          <ac:chgData name="Terry Erlewine" userId="135.ppeng.egnyte.com_tp_egnyte_plus" providerId="OAuth2" clId="{6F3F48F0-0C10-4252-9206-17FA8C5C6727}" dt="2025-03-05T18:00:11.854" v="509" actId="20577"/>
          <ac:spMkLst>
            <pc:docMk/>
            <pc:sldMk cId="2930303463" sldId="263"/>
            <ac:spMk id="5" creationId="{A67692E7-DB11-952B-B083-92D9C5EF295C}"/>
          </ac:spMkLst>
        </pc:spChg>
      </pc:sldChg>
      <pc:sldChg chg="addSp delSp modSp new mod">
        <pc:chgData name="Terry Erlewine" userId="135.ppeng.egnyte.com_tp_egnyte_plus" providerId="OAuth2" clId="{6F3F48F0-0C10-4252-9206-17FA8C5C6727}" dt="2025-03-05T18:50:05.437" v="3607" actId="1076"/>
        <pc:sldMkLst>
          <pc:docMk/>
          <pc:sldMk cId="2704481346" sldId="264"/>
        </pc:sldMkLst>
        <pc:spChg chg="mod">
          <ac:chgData name="Terry Erlewine" userId="135.ppeng.egnyte.com_tp_egnyte_plus" providerId="OAuth2" clId="{6F3F48F0-0C10-4252-9206-17FA8C5C6727}" dt="2025-03-05T18:02:49.233" v="573"/>
          <ac:spMkLst>
            <pc:docMk/>
            <pc:sldMk cId="2704481346" sldId="264"/>
            <ac:spMk id="2" creationId="{ACB498CB-52F0-8EF5-9A92-21CF344B9973}"/>
          </ac:spMkLst>
        </pc:spChg>
        <pc:spChg chg="del">
          <ac:chgData name="Terry Erlewine" userId="135.ppeng.egnyte.com_tp_egnyte_plus" providerId="OAuth2" clId="{6F3F48F0-0C10-4252-9206-17FA8C5C6727}" dt="2025-03-05T18:02:22.618" v="568" actId="931"/>
          <ac:spMkLst>
            <pc:docMk/>
            <pc:sldMk cId="2704481346" sldId="264"/>
            <ac:spMk id="3" creationId="{6ECFF3F6-4EE7-7BAF-C3B3-5A3BE9D01620}"/>
          </ac:spMkLst>
        </pc:spChg>
        <pc:spChg chg="add del mod">
          <ac:chgData name="Terry Erlewine" userId="135.ppeng.egnyte.com_tp_egnyte_plus" providerId="OAuth2" clId="{6F3F48F0-0C10-4252-9206-17FA8C5C6727}" dt="2025-03-05T18:49:58.661" v="3603" actId="931"/>
          <ac:spMkLst>
            <pc:docMk/>
            <pc:sldMk cId="2704481346" sldId="264"/>
            <ac:spMk id="4" creationId="{49E29542-03DA-86D9-4363-4778BFEC70B3}"/>
          </ac:spMkLst>
        </pc:spChg>
        <pc:spChg chg="add mod">
          <ac:chgData name="Terry Erlewine" userId="135.ppeng.egnyte.com_tp_egnyte_plus" providerId="OAuth2" clId="{6F3F48F0-0C10-4252-9206-17FA8C5C6727}" dt="2025-03-05T18:06:33.288" v="672" actId="20577"/>
          <ac:spMkLst>
            <pc:docMk/>
            <pc:sldMk cId="2704481346" sldId="264"/>
            <ac:spMk id="6" creationId="{C1292F08-F1B7-A52C-1369-07AD6547A064}"/>
          </ac:spMkLst>
        </pc:spChg>
        <pc:picChg chg="add del mod">
          <ac:chgData name="Terry Erlewine" userId="135.ppeng.egnyte.com_tp_egnyte_plus" providerId="OAuth2" clId="{6F3F48F0-0C10-4252-9206-17FA8C5C6727}" dt="2025-03-05T18:49:39.822" v="3602" actId="478"/>
          <ac:picMkLst>
            <pc:docMk/>
            <pc:sldMk cId="2704481346" sldId="264"/>
            <ac:picMk id="5" creationId="{93C5B681-149C-1A20-12E2-E0F714021824}"/>
          </ac:picMkLst>
        </pc:picChg>
        <pc:picChg chg="add mod">
          <ac:chgData name="Terry Erlewine" userId="135.ppeng.egnyte.com_tp_egnyte_plus" providerId="OAuth2" clId="{6F3F48F0-0C10-4252-9206-17FA8C5C6727}" dt="2025-03-05T18:50:05.437" v="3607" actId="1076"/>
          <ac:picMkLst>
            <pc:docMk/>
            <pc:sldMk cId="2704481346" sldId="264"/>
            <ac:picMk id="8" creationId="{9F5D6BE2-D6AA-36B3-212D-87357CE04A11}"/>
          </ac:picMkLst>
        </pc:picChg>
      </pc:sldChg>
      <pc:sldChg chg="addSp delSp modSp add del mod">
        <pc:chgData name="Terry Erlewine" userId="135.ppeng.egnyte.com_tp_egnyte_plus" providerId="OAuth2" clId="{6F3F48F0-0C10-4252-9206-17FA8C5C6727}" dt="2025-03-05T18:08:52.668" v="692" actId="2696"/>
        <pc:sldMkLst>
          <pc:docMk/>
          <pc:sldMk cId="266797811" sldId="265"/>
        </pc:sldMkLst>
        <pc:picChg chg="del">
          <ac:chgData name="Terry Erlewine" userId="135.ppeng.egnyte.com_tp_egnyte_plus" providerId="OAuth2" clId="{6F3F48F0-0C10-4252-9206-17FA8C5C6727}" dt="2025-03-05T18:08:13.527" v="688" actId="478"/>
          <ac:picMkLst>
            <pc:docMk/>
            <pc:sldMk cId="266797811" sldId="265"/>
            <ac:picMk id="3" creationId="{CC459B45-D7E2-D0FB-3278-14E7C69466E0}"/>
          </ac:picMkLst>
        </pc:picChg>
        <pc:picChg chg="add mod">
          <ac:chgData name="Terry Erlewine" userId="135.ppeng.egnyte.com_tp_egnyte_plus" providerId="OAuth2" clId="{6F3F48F0-0C10-4252-9206-17FA8C5C6727}" dt="2025-03-05T18:08:23.280" v="691" actId="1076"/>
          <ac:picMkLst>
            <pc:docMk/>
            <pc:sldMk cId="266797811" sldId="265"/>
            <ac:picMk id="4" creationId="{357AAF54-07DC-0CDE-4B52-400D19976AE9}"/>
          </ac:picMkLst>
        </pc:picChg>
      </pc:sldChg>
      <pc:sldChg chg="addSp modSp mod">
        <pc:chgData name="Terry Erlewine" userId="135.ppeng.egnyte.com_tp_egnyte_plus" providerId="OAuth2" clId="{6F3F48F0-0C10-4252-9206-17FA8C5C6727}" dt="2025-03-05T18:16:33.553" v="1233" actId="20577"/>
        <pc:sldMkLst>
          <pc:docMk/>
          <pc:sldMk cId="2144932213" sldId="318"/>
        </pc:sldMkLst>
        <pc:spChg chg="mod">
          <ac:chgData name="Terry Erlewine" userId="135.ppeng.egnyte.com_tp_egnyte_plus" providerId="OAuth2" clId="{6F3F48F0-0C10-4252-9206-17FA8C5C6727}" dt="2025-03-05T18:11:46.572" v="783" actId="20577"/>
          <ac:spMkLst>
            <pc:docMk/>
            <pc:sldMk cId="2144932213" sldId="318"/>
            <ac:spMk id="2" creationId="{551C71A6-7A6A-B2C0-0FBD-412C853A4367}"/>
          </ac:spMkLst>
        </pc:spChg>
        <pc:spChg chg="add mod">
          <ac:chgData name="Terry Erlewine" userId="135.ppeng.egnyte.com_tp_egnyte_plus" providerId="OAuth2" clId="{6F3F48F0-0C10-4252-9206-17FA8C5C6727}" dt="2025-03-05T18:16:33.553" v="1233" actId="20577"/>
          <ac:spMkLst>
            <pc:docMk/>
            <pc:sldMk cId="2144932213" sldId="318"/>
            <ac:spMk id="3" creationId="{64716D08-FF16-79F4-646F-C5E098E96048}"/>
          </ac:spMkLst>
        </pc:spChg>
        <pc:picChg chg="mod">
          <ac:chgData name="Terry Erlewine" userId="135.ppeng.egnyte.com_tp_egnyte_plus" providerId="OAuth2" clId="{6F3F48F0-0C10-4252-9206-17FA8C5C6727}" dt="2025-03-05T18:11:51.484" v="784" actId="1076"/>
          <ac:picMkLst>
            <pc:docMk/>
            <pc:sldMk cId="2144932213" sldId="318"/>
            <ac:picMk id="8" creationId="{C8DDF43E-713C-8626-C0E8-58961771BC07}"/>
          </ac:picMkLst>
        </pc:picChg>
      </pc:sldChg>
      <pc:sldChg chg="addSp delSp modSp new mod modClrScheme chgLayout">
        <pc:chgData name="Terry Erlewine" userId="135.ppeng.egnyte.com_tp_egnyte_plus" providerId="OAuth2" clId="{6F3F48F0-0C10-4252-9206-17FA8C5C6727}" dt="2025-03-05T18:39:29.106" v="3601" actId="20577"/>
        <pc:sldMkLst>
          <pc:docMk/>
          <pc:sldMk cId="1938402904" sldId="319"/>
        </pc:sldMkLst>
        <pc:spChg chg="del mod ord">
          <ac:chgData name="Terry Erlewine" userId="135.ppeng.egnyte.com_tp_egnyte_plus" providerId="OAuth2" clId="{6F3F48F0-0C10-4252-9206-17FA8C5C6727}" dt="2025-03-05T18:17:29.374" v="1236" actId="700"/>
          <ac:spMkLst>
            <pc:docMk/>
            <pc:sldMk cId="1938402904" sldId="319"/>
            <ac:spMk id="2" creationId="{75F30BCF-D183-AB4F-D234-9594E026C858}"/>
          </ac:spMkLst>
        </pc:spChg>
        <pc:spChg chg="del mod ord">
          <ac:chgData name="Terry Erlewine" userId="135.ppeng.egnyte.com_tp_egnyte_plus" providerId="OAuth2" clId="{6F3F48F0-0C10-4252-9206-17FA8C5C6727}" dt="2025-03-05T18:17:29.374" v="1236" actId="700"/>
          <ac:spMkLst>
            <pc:docMk/>
            <pc:sldMk cId="1938402904" sldId="319"/>
            <ac:spMk id="3" creationId="{906A4049-6E76-178C-5082-68626CE8A01B}"/>
          </ac:spMkLst>
        </pc:spChg>
        <pc:spChg chg="add mod ord">
          <ac:chgData name="Terry Erlewine" userId="135.ppeng.egnyte.com_tp_egnyte_plus" providerId="OAuth2" clId="{6F3F48F0-0C10-4252-9206-17FA8C5C6727}" dt="2025-03-05T18:22:37.199" v="1807" actId="20577"/>
          <ac:spMkLst>
            <pc:docMk/>
            <pc:sldMk cId="1938402904" sldId="319"/>
            <ac:spMk id="4" creationId="{E051D0F7-78FC-F5A2-B54E-973F34339FD2}"/>
          </ac:spMkLst>
        </pc:spChg>
        <pc:spChg chg="add mod ord">
          <ac:chgData name="Terry Erlewine" userId="135.ppeng.egnyte.com_tp_egnyte_plus" providerId="OAuth2" clId="{6F3F48F0-0C10-4252-9206-17FA8C5C6727}" dt="2025-03-05T18:20:07.297" v="1620" actId="20577"/>
          <ac:spMkLst>
            <pc:docMk/>
            <pc:sldMk cId="1938402904" sldId="319"/>
            <ac:spMk id="5" creationId="{25D3ABE6-7608-4F7B-0B65-B11D3B89E78A}"/>
          </ac:spMkLst>
        </pc:spChg>
        <pc:spChg chg="add mod ord">
          <ac:chgData name="Terry Erlewine" userId="135.ppeng.egnyte.com_tp_egnyte_plus" providerId="OAuth2" clId="{6F3F48F0-0C10-4252-9206-17FA8C5C6727}" dt="2025-03-05T18:39:29.106" v="3601" actId="20577"/>
          <ac:spMkLst>
            <pc:docMk/>
            <pc:sldMk cId="1938402904" sldId="319"/>
            <ac:spMk id="6" creationId="{39B73131-25E4-9608-E519-EB6C0954A08B}"/>
          </ac:spMkLst>
        </pc:spChg>
        <pc:spChg chg="add mod ord">
          <ac:chgData name="Terry Erlewine" userId="135.ppeng.egnyte.com_tp_egnyte_plus" providerId="OAuth2" clId="{6F3F48F0-0C10-4252-9206-17FA8C5C6727}" dt="2025-03-05T18:20:12.922" v="1630" actId="20577"/>
          <ac:spMkLst>
            <pc:docMk/>
            <pc:sldMk cId="1938402904" sldId="319"/>
            <ac:spMk id="7" creationId="{FDE80659-FFE8-5974-9776-A15DA1A75EAA}"/>
          </ac:spMkLst>
        </pc:spChg>
        <pc:spChg chg="add mod ord">
          <ac:chgData name="Terry Erlewine" userId="135.ppeng.egnyte.com_tp_egnyte_plus" providerId="OAuth2" clId="{6F3F48F0-0C10-4252-9206-17FA8C5C6727}" dt="2025-03-05T18:24:00.084" v="2015" actId="20577"/>
          <ac:spMkLst>
            <pc:docMk/>
            <pc:sldMk cId="1938402904" sldId="319"/>
            <ac:spMk id="8" creationId="{5304B85A-73B6-53D5-F10B-5E1F3A039FE1}"/>
          </ac:spMkLst>
        </pc:spChg>
      </pc:sldChg>
      <pc:sldChg chg="modSp mod">
        <pc:chgData name="Terry Erlewine" userId="135.ppeng.egnyte.com_tp_egnyte_plus" providerId="OAuth2" clId="{6F3F48F0-0C10-4252-9206-17FA8C5C6727}" dt="2025-03-05T18:32:08.956" v="2815" actId="20577"/>
        <pc:sldMkLst>
          <pc:docMk/>
          <pc:sldMk cId="3426897316" sldId="320"/>
        </pc:sldMkLst>
        <pc:spChg chg="mod">
          <ac:chgData name="Terry Erlewine" userId="135.ppeng.egnyte.com_tp_egnyte_plus" providerId="OAuth2" clId="{6F3F48F0-0C10-4252-9206-17FA8C5C6727}" dt="2025-03-05T18:25:10.697" v="2058" actId="20577"/>
          <ac:spMkLst>
            <pc:docMk/>
            <pc:sldMk cId="3426897316" sldId="320"/>
            <ac:spMk id="4" creationId="{351FA3E2-8ED7-80FD-AEC1-CC49DABCDF8B}"/>
          </ac:spMkLst>
        </pc:spChg>
        <pc:spChg chg="mod">
          <ac:chgData name="Terry Erlewine" userId="135.ppeng.egnyte.com_tp_egnyte_plus" providerId="OAuth2" clId="{6F3F48F0-0C10-4252-9206-17FA8C5C6727}" dt="2025-03-05T18:24:59.758" v="2023" actId="20577"/>
          <ac:spMkLst>
            <pc:docMk/>
            <pc:sldMk cId="3426897316" sldId="320"/>
            <ac:spMk id="5" creationId="{76697B06-172B-E127-C327-B2001BE387D3}"/>
          </ac:spMkLst>
        </pc:spChg>
        <pc:spChg chg="mod">
          <ac:chgData name="Terry Erlewine" userId="135.ppeng.egnyte.com_tp_egnyte_plus" providerId="OAuth2" clId="{6F3F48F0-0C10-4252-9206-17FA8C5C6727}" dt="2025-03-05T18:29:11.733" v="2462" actId="20577"/>
          <ac:spMkLst>
            <pc:docMk/>
            <pc:sldMk cId="3426897316" sldId="320"/>
            <ac:spMk id="6" creationId="{A03BF5F4-33C3-E559-40BF-D6AFC9A1577C}"/>
          </ac:spMkLst>
        </pc:spChg>
        <pc:spChg chg="mod">
          <ac:chgData name="Terry Erlewine" userId="135.ppeng.egnyte.com_tp_egnyte_plus" providerId="OAuth2" clId="{6F3F48F0-0C10-4252-9206-17FA8C5C6727}" dt="2025-03-05T18:25:04.307" v="2031" actId="20577"/>
          <ac:spMkLst>
            <pc:docMk/>
            <pc:sldMk cId="3426897316" sldId="320"/>
            <ac:spMk id="7" creationId="{0B44D2F3-D1B2-EEBD-C3D8-781029AC0CCC}"/>
          </ac:spMkLst>
        </pc:spChg>
        <pc:spChg chg="mod">
          <ac:chgData name="Terry Erlewine" userId="135.ppeng.egnyte.com_tp_egnyte_plus" providerId="OAuth2" clId="{6F3F48F0-0C10-4252-9206-17FA8C5C6727}" dt="2025-03-05T18:32:08.956" v="2815" actId="20577"/>
          <ac:spMkLst>
            <pc:docMk/>
            <pc:sldMk cId="3426897316" sldId="320"/>
            <ac:spMk id="8" creationId="{F162130C-C1AB-3EDA-9FBE-004D7591DC8C}"/>
          </ac:spMkLst>
        </pc:spChg>
      </pc:sldChg>
      <pc:sldChg chg="addSp delSp modSp new mod modClrScheme chgLayout">
        <pc:chgData name="Terry Erlewine" userId="135.ppeng.egnyte.com_tp_egnyte_plus" providerId="OAuth2" clId="{6F3F48F0-0C10-4252-9206-17FA8C5C6727}" dt="2025-03-05T18:39:06.082" v="3599" actId="20577"/>
        <pc:sldMkLst>
          <pc:docMk/>
          <pc:sldMk cId="1334997494" sldId="321"/>
        </pc:sldMkLst>
        <pc:spChg chg="del mod ord">
          <ac:chgData name="Terry Erlewine" userId="135.ppeng.egnyte.com_tp_egnyte_plus" providerId="OAuth2" clId="{6F3F48F0-0C10-4252-9206-17FA8C5C6727}" dt="2025-03-05T18:33:09.333" v="2819" actId="700"/>
          <ac:spMkLst>
            <pc:docMk/>
            <pc:sldMk cId="1334997494" sldId="321"/>
            <ac:spMk id="2" creationId="{07E2AC04-FFC6-8738-A755-EDD1B1C0C31A}"/>
          </ac:spMkLst>
        </pc:spChg>
        <pc:spChg chg="del">
          <ac:chgData name="Terry Erlewine" userId="135.ppeng.egnyte.com_tp_egnyte_plus" providerId="OAuth2" clId="{6F3F48F0-0C10-4252-9206-17FA8C5C6727}" dt="2025-03-05T18:33:09.333" v="2819" actId="700"/>
          <ac:spMkLst>
            <pc:docMk/>
            <pc:sldMk cId="1334997494" sldId="321"/>
            <ac:spMk id="3" creationId="{47831E26-8769-C775-A3DE-B8FBBD09C3CF}"/>
          </ac:spMkLst>
        </pc:spChg>
        <pc:spChg chg="del mod ord">
          <ac:chgData name="Terry Erlewine" userId="135.ppeng.egnyte.com_tp_egnyte_plus" providerId="OAuth2" clId="{6F3F48F0-0C10-4252-9206-17FA8C5C6727}" dt="2025-03-05T18:33:09.333" v="2819" actId="700"/>
          <ac:spMkLst>
            <pc:docMk/>
            <pc:sldMk cId="1334997494" sldId="321"/>
            <ac:spMk id="4" creationId="{FB9B06D7-EBAD-B2DE-FE11-72A62942A5B8}"/>
          </ac:spMkLst>
        </pc:spChg>
        <pc:spChg chg="del">
          <ac:chgData name="Terry Erlewine" userId="135.ppeng.egnyte.com_tp_egnyte_plus" providerId="OAuth2" clId="{6F3F48F0-0C10-4252-9206-17FA8C5C6727}" dt="2025-03-05T18:33:09.333" v="2819" actId="700"/>
          <ac:spMkLst>
            <pc:docMk/>
            <pc:sldMk cId="1334997494" sldId="321"/>
            <ac:spMk id="5" creationId="{D7EB63C1-B0B3-E35C-AE8C-15FB84FCEF24}"/>
          </ac:spMkLst>
        </pc:spChg>
        <pc:spChg chg="del">
          <ac:chgData name="Terry Erlewine" userId="135.ppeng.egnyte.com_tp_egnyte_plus" providerId="OAuth2" clId="{6F3F48F0-0C10-4252-9206-17FA8C5C6727}" dt="2025-03-05T18:33:09.333" v="2819" actId="700"/>
          <ac:spMkLst>
            <pc:docMk/>
            <pc:sldMk cId="1334997494" sldId="321"/>
            <ac:spMk id="6" creationId="{CDBC94D3-B8F0-0721-076E-6DEA895FC065}"/>
          </ac:spMkLst>
        </pc:spChg>
        <pc:spChg chg="add mod ord">
          <ac:chgData name="Terry Erlewine" userId="135.ppeng.egnyte.com_tp_egnyte_plus" providerId="OAuth2" clId="{6F3F48F0-0C10-4252-9206-17FA8C5C6727}" dt="2025-03-05T18:35:59.223" v="3186" actId="20577"/>
          <ac:spMkLst>
            <pc:docMk/>
            <pc:sldMk cId="1334997494" sldId="321"/>
            <ac:spMk id="7" creationId="{CB8647C1-78EA-561C-767A-80CEBFC22499}"/>
          </ac:spMkLst>
        </pc:spChg>
        <pc:spChg chg="add mod ord">
          <ac:chgData name="Terry Erlewine" userId="135.ppeng.egnyte.com_tp_egnyte_plus" providerId="OAuth2" clId="{6F3F48F0-0C10-4252-9206-17FA8C5C6727}" dt="2025-03-05T18:39:06.082" v="3599" actId="20577"/>
          <ac:spMkLst>
            <pc:docMk/>
            <pc:sldMk cId="1334997494" sldId="321"/>
            <ac:spMk id="8" creationId="{B6B215A7-F6DD-81A3-AD91-E86CB9E4E9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55AA-E70F-0A2B-0501-04A68488C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Paso Robles Subbasin Conceptual Exchange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9C0C6-37DB-4066-32F8-3DB84EB8D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13,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1FEE-CB80-FC17-FA22-3A97801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28FE-8C17-DADE-609B-F93741E2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Paso Basin net SWP supply increased from 7,109 AF to 8,131 AF on average, an increase of 14%</a:t>
            </a:r>
          </a:p>
          <a:p>
            <a:r>
              <a:rPr lang="en-US" dirty="0"/>
              <a:t>Urban Coastal User average deliveries 1,740 AF occurring in 21% of years</a:t>
            </a:r>
          </a:p>
          <a:p>
            <a:r>
              <a:rPr lang="en-US" dirty="0"/>
              <a:t>Potential Cost reduction benefits to Urban Coastal Users from Paso Basin use of Coastal Branch</a:t>
            </a:r>
          </a:p>
          <a:p>
            <a:r>
              <a:rPr lang="en-US" dirty="0"/>
              <a:t>Paso Basin user SWP charges would reduce other Coastal Branch users costs for allocated fixed costs such as WTP operation, conveyance capital repayment and conveyance operations</a:t>
            </a:r>
          </a:p>
          <a:p>
            <a:r>
              <a:rPr lang="en-US" dirty="0"/>
              <a:t>Program scalable depending on participant needs</a:t>
            </a:r>
          </a:p>
        </p:txBody>
      </p:sp>
    </p:spTree>
    <p:extLst>
      <p:ext uri="{BB962C8B-B14F-4D97-AF65-F5344CB8AC3E}">
        <p14:creationId xmlns:p14="http://schemas.microsoft.com/office/powerpoint/2010/main" val="361064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51D0F7-78FC-F5A2-B54E-973F3433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Program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3ABE6-7608-4F7B-0B65-B11D3B89E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CCWA Participants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73131-25E4-9608-E519-EB6C0954A0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Implement unbalanced exchange program that assigns dry year supplies to CCWA participants</a:t>
            </a:r>
          </a:p>
          <a:p>
            <a:r>
              <a:rPr lang="en-US" dirty="0"/>
              <a:t>Dry year supplies improved </a:t>
            </a:r>
          </a:p>
          <a:p>
            <a:r>
              <a:rPr lang="en-US" dirty="0"/>
              <a:t>Reduced Coastal Branch expenses due to Paso Basin wheeling payments</a:t>
            </a:r>
          </a:p>
          <a:p>
            <a:r>
              <a:rPr lang="en-US" dirty="0"/>
              <a:t>Retain first priority to use of Coastal Branch facilities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80659-FFE8-5974-9776-A15DA1A75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Paso Basin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04B85A-73B6-53D5-F10B-5E1F3A039F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Access to Coastal Branch deliveries on second tier (as available) basis</a:t>
            </a:r>
          </a:p>
          <a:p>
            <a:r>
              <a:rPr lang="en-US" dirty="0"/>
              <a:t>Implement unbalanced exchange program that assigns wet year supplies to Paso Basin</a:t>
            </a:r>
          </a:p>
          <a:p>
            <a:r>
              <a:rPr lang="en-US" dirty="0"/>
              <a:t>Affordable wheeling rates that reflect lower use priority and dry year exchanges</a:t>
            </a:r>
          </a:p>
        </p:txBody>
      </p:sp>
    </p:spTree>
    <p:extLst>
      <p:ext uri="{BB962C8B-B14F-4D97-AF65-F5344CB8AC3E}">
        <p14:creationId xmlns:p14="http://schemas.microsoft.com/office/powerpoint/2010/main" val="193840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8647C1-78EA-561C-767A-80CEBFC2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B215A7-F6DD-81A3-AD91-E86CB9E4E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Luis Obispo County currently evaluating SWP management options</a:t>
            </a:r>
          </a:p>
          <a:p>
            <a:r>
              <a:rPr lang="en-US" dirty="0"/>
              <a:t>Paso Basin SWP Supplemental Study in progress</a:t>
            </a:r>
          </a:p>
          <a:p>
            <a:r>
              <a:rPr lang="en-US" dirty="0"/>
              <a:t>Paso Basin structures still in development and vineyard economy conditions are currently not positive for program</a:t>
            </a:r>
          </a:p>
          <a:p>
            <a:r>
              <a:rPr lang="en-US" dirty="0"/>
              <a:t>San Luis Obispo Valley Subbasin (Edna Valley) also a potential partner for similar program</a:t>
            </a:r>
          </a:p>
          <a:p>
            <a:r>
              <a:rPr lang="en-US" dirty="0"/>
              <a:t>Edna Valley likely an earlier participant and much lower volumes (maybe up to 2,000 AF maximum table A)</a:t>
            </a:r>
          </a:p>
          <a:p>
            <a:r>
              <a:rPr lang="en-US" dirty="0"/>
              <a:t> Opportunity to coordinate between SLO County and CCWA on wheeling and exchange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349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C09B-91AE-01E6-6887-248C18B9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679918" cy="1420687"/>
          </a:xfrm>
        </p:spPr>
        <p:txBody>
          <a:bodyPr/>
          <a:lstStyle/>
          <a:p>
            <a:r>
              <a:rPr lang="en-US" dirty="0"/>
              <a:t>Paso Basin SWP Supplemental Supply and Exchange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6437-6027-B859-B762-91B48784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Paso Basin SWP Supplemental Supply Study</a:t>
            </a:r>
          </a:p>
          <a:p>
            <a:r>
              <a:rPr lang="en-US" dirty="0"/>
              <a:t>Potential Exchange Program</a:t>
            </a:r>
          </a:p>
          <a:p>
            <a:r>
              <a:rPr lang="en-US" dirty="0"/>
              <a:t>Opportunities for Coordination with CCWA</a:t>
            </a:r>
          </a:p>
        </p:txBody>
      </p:sp>
    </p:spTree>
    <p:extLst>
      <p:ext uri="{BB962C8B-B14F-4D97-AF65-F5344CB8AC3E}">
        <p14:creationId xmlns:p14="http://schemas.microsoft.com/office/powerpoint/2010/main" val="222042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DA0E-BF51-F397-74CE-E89952D3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EBC65-1F63-38C7-C781-EEE629DD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59" y="0"/>
            <a:ext cx="891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98CB-52F0-8EF5-9A92-21CF344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Paso Basin SWP Supplemental Supply Study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292F08-F1B7-A52C-1369-07AD6547A064}"/>
              </a:ext>
            </a:extLst>
          </p:cNvPr>
          <p:cNvSpPr txBox="1">
            <a:spLocks/>
          </p:cNvSpPr>
          <p:nvPr/>
        </p:nvSpPr>
        <p:spPr>
          <a:xfrm>
            <a:off x="523450" y="1996441"/>
            <a:ext cx="4427692" cy="4092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Evaluate use of SLO County 13,000 AF unallocated entitlement in Paso Basin</a:t>
            </a:r>
          </a:p>
          <a:p>
            <a:r>
              <a:rPr lang="en-US" dirty="0"/>
              <a:t>Paso Basin has large groundwater storage volume (30 million acre-feet) for long term wet-dry year balance</a:t>
            </a:r>
          </a:p>
          <a:p>
            <a:r>
              <a:rPr lang="en-US" dirty="0"/>
              <a:t>Paso Basin able to take water in wet years to avoid future water level declines</a:t>
            </a:r>
          </a:p>
          <a:p>
            <a:r>
              <a:rPr lang="en-US" dirty="0"/>
              <a:t>Program is costly for agricultural uses</a:t>
            </a:r>
          </a:p>
        </p:txBody>
      </p:sp>
      <p:pic>
        <p:nvPicPr>
          <p:cNvPr id="8" name="Content Placeholder 7" descr="A map of the north and the pacific northwest&#10;&#10;AI-generated content may be incorrect.">
            <a:extLst>
              <a:ext uri="{FF2B5EF4-FFF2-40B4-BE49-F238E27FC236}">
                <a16:creationId xmlns:a16="http://schemas.microsoft.com/office/drawing/2014/main" id="{9F5D6BE2-D6AA-36B3-212D-87357CE0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695" y="1853248"/>
            <a:ext cx="6325194" cy="4092126"/>
          </a:xfrm>
        </p:spPr>
      </p:pic>
    </p:spTree>
    <p:extLst>
      <p:ext uri="{BB962C8B-B14F-4D97-AF65-F5344CB8AC3E}">
        <p14:creationId xmlns:p14="http://schemas.microsoft.com/office/powerpoint/2010/main" val="270448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1A6-7A6A-B2C0-0FBD-412C853A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Paso Basin assumed to use Coastal Branch Capacity as Available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DDF43E-713C-8626-C0E8-58961771B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2074940"/>
            <a:ext cx="6112334" cy="44453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6D08-FF16-79F4-646F-C5E098E96048}"/>
              </a:ext>
            </a:extLst>
          </p:cNvPr>
          <p:cNvSpPr txBox="1">
            <a:spLocks/>
          </p:cNvSpPr>
          <p:nvPr/>
        </p:nvSpPr>
        <p:spPr>
          <a:xfrm>
            <a:off x="524106" y="1996441"/>
            <a:ext cx="4427035" cy="440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Paso Basin deliveries assumed to be as available – low priority</a:t>
            </a:r>
          </a:p>
          <a:p>
            <a:r>
              <a:rPr lang="en-US" dirty="0"/>
              <a:t>Sufficient unused capacity available upstream of Polonio Pass WTP</a:t>
            </a:r>
          </a:p>
          <a:p>
            <a:r>
              <a:rPr lang="en-US" dirty="0"/>
              <a:t>Capacity can be limiting in Reach 33A (below Polonio Pass) based on historical use</a:t>
            </a:r>
          </a:p>
          <a:p>
            <a:r>
              <a:rPr lang="en-US" dirty="0"/>
              <a:t>Program facilities sized to compensate for capacity limitations</a:t>
            </a:r>
          </a:p>
        </p:txBody>
      </p:sp>
    </p:spTree>
    <p:extLst>
      <p:ext uri="{BB962C8B-B14F-4D97-AF65-F5344CB8AC3E}">
        <p14:creationId xmlns:p14="http://schemas.microsoft.com/office/powerpoint/2010/main" val="214493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E85E-8C40-5C42-CC57-727B2C84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Exchange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31A9-1E1F-5132-FCBE-5128051F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Paso Robles Subbasin contracts with SLO County for 12, 963 AF Table A (~52% of SLO SWP Contract)</a:t>
            </a:r>
          </a:p>
          <a:p>
            <a:r>
              <a:rPr lang="en-US" dirty="0"/>
              <a:t>Paso Robles Subbasin Dry Year Allocation ceded to Urban Coastal User in 4:1 unbalanced exchange (example)</a:t>
            </a:r>
          </a:p>
          <a:p>
            <a:r>
              <a:rPr lang="en-US" dirty="0"/>
              <a:t>Paso Basin takes SWP Table A allocations for Urban Coastal Users when allocations above 50% and unused recharge capacity is available</a:t>
            </a:r>
          </a:p>
          <a:p>
            <a:r>
              <a:rPr lang="en-US" dirty="0"/>
              <a:t>Paso Basin deliveries from Urban Coastal Users credited at 25% (1:4) of amount delivered</a:t>
            </a:r>
          </a:p>
          <a:p>
            <a:r>
              <a:rPr lang="en-US" dirty="0"/>
              <a:t>Dry Year SWP Paso Basin Allocation ceded when SWP Allocations less than 25%, up to amount credited</a:t>
            </a:r>
          </a:p>
          <a:p>
            <a:r>
              <a:rPr lang="en-US" u="sng" dirty="0"/>
              <a:t>Ratios shown and other assumptions are examples and would need to be agreed to by both parties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2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23F84-8A69-4DAC-B2FD-99EACEA80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FA3E2-8ED7-80FD-AEC1-CC49DABC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Exchange Program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7B06-172B-E127-C327-B2001BE38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Wet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BF5F4-33C3-E559-40BF-D6AFC9A157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“Excess” SWP supplies in 50% plus allocations years assigned to Paso Basin</a:t>
            </a:r>
          </a:p>
          <a:p>
            <a:r>
              <a:rPr lang="en-US" dirty="0"/>
              <a:t>Paso Basin recharges “Excess” SWP supplies in Paso Basin, with credit (assumed 25%) for future dry year</a:t>
            </a:r>
          </a:p>
          <a:p>
            <a:r>
              <a:rPr lang="en-US" dirty="0"/>
              <a:t>Banked SWP supplies capped at projected future return potential</a:t>
            </a:r>
          </a:p>
          <a:p>
            <a:r>
              <a:rPr lang="en-US" dirty="0"/>
              <a:t>Water would otherwise be subject to spill in San Luis Reservoir, sold, exchanged, or banked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4D2F3-D1B2-EEBD-C3D8-781029AC0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Dry Year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62130C-C1AB-3EDA-9FBE-004D7591DC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Paso Basin would forego SWP dry year allocations for their 13,000 AF Table A in dry year (e.g., below 25% allocation)</a:t>
            </a:r>
          </a:p>
          <a:p>
            <a:r>
              <a:rPr lang="en-US" dirty="0"/>
              <a:t>Paso Basin dry year allocations assigned to CCWA participants up to amount of stored credits</a:t>
            </a:r>
          </a:p>
          <a:p>
            <a:r>
              <a:rPr lang="en-US" dirty="0"/>
              <a:t>Paso Basin relies on previously stored groundwater for water supplies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E864-7340-00AE-983A-C6EEE0F2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35E1-DE2A-ED05-F2AC-3A34D24A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1922-2021 CALSIM SWP Allocations from 2023 Delivery Capability Report</a:t>
            </a:r>
          </a:p>
          <a:p>
            <a:r>
              <a:rPr lang="en-US" dirty="0"/>
              <a:t>Maximum exchange volume set to 15,000 Acre-feet (based on potential delivery capability)</a:t>
            </a:r>
          </a:p>
          <a:p>
            <a:r>
              <a:rPr lang="en-US" dirty="0"/>
              <a:t>Assumed initial exchange assumed to be 10,000 acre-feet (assumes program is already in operation</a:t>
            </a:r>
          </a:p>
          <a:p>
            <a:r>
              <a:rPr lang="en-US" dirty="0"/>
              <a:t>Allocations above 50% from Urban Coastal Users are assigned to Paso Basin, up to available storage capacity and subject to maximum exchange volume</a:t>
            </a:r>
          </a:p>
          <a:p>
            <a:r>
              <a:rPr lang="en-US" dirty="0"/>
              <a:t>Allocations below 25% are provided to Urban Coastal Users, up to the amount of the exchange account</a:t>
            </a:r>
          </a:p>
        </p:txBody>
      </p:sp>
    </p:spTree>
    <p:extLst>
      <p:ext uri="{BB962C8B-B14F-4D97-AF65-F5344CB8AC3E}">
        <p14:creationId xmlns:p14="http://schemas.microsoft.com/office/powerpoint/2010/main" val="90022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64FE2-8D50-3DEC-D9EC-FA7AC623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 dirty="0"/>
              <a:t>Program 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C0FBB7-C48C-85AF-3EF5-BA26ABDE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Returned to Coastal Urban Users in 21 Years</a:t>
            </a:r>
          </a:p>
          <a:p>
            <a:r>
              <a:rPr lang="en-US" dirty="0"/>
              <a:t>Exchanges to Paso Basin in 44 Years</a:t>
            </a:r>
          </a:p>
          <a:p>
            <a:r>
              <a:rPr lang="en-US" dirty="0"/>
              <a:t>Exchanges temporarily terminated in 1964 when account is full</a:t>
            </a:r>
          </a:p>
          <a:p>
            <a:r>
              <a:rPr lang="en-US" dirty="0"/>
              <a:t>Potential for sales when account is full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9C5E0-A733-53E3-9A8B-27F76A43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33" y="1143000"/>
            <a:ext cx="7468737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5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749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Ion</vt:lpstr>
      <vt:lpstr>Paso Robles Subbasin Conceptual Exchange Program</vt:lpstr>
      <vt:lpstr>Paso Basin SWP Supplemental Supply and Exchange Opportunities</vt:lpstr>
      <vt:lpstr>PowerPoint Presentation</vt:lpstr>
      <vt:lpstr>Paso Basin SWP Supplemental Supply Study</vt:lpstr>
      <vt:lpstr>Paso Basin assumed to use Coastal Branch Capacity as Available</vt:lpstr>
      <vt:lpstr>Potential Exchange Program</vt:lpstr>
      <vt:lpstr>Potential Exchange Program Operations</vt:lpstr>
      <vt:lpstr>Program Example</vt:lpstr>
      <vt:lpstr>Program Example</vt:lpstr>
      <vt:lpstr>Example Program Outcomes</vt:lpstr>
      <vt:lpstr>Potential Program Benefits</vt:lpstr>
      <vt:lpstr>Process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Terry Erlewine</dc:creator>
  <cp:lastModifiedBy>Blaine Reely</cp:lastModifiedBy>
  <cp:revision>3</cp:revision>
  <dcterms:created xsi:type="dcterms:W3CDTF">2025-02-12T19:16:39Z</dcterms:created>
  <dcterms:modified xsi:type="dcterms:W3CDTF">2025-03-11T20:48:19Z</dcterms:modified>
</cp:coreProperties>
</file>