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356" r:id="rId3"/>
    <p:sldId id="455" r:id="rId4"/>
    <p:sldId id="355" r:id="rId5"/>
    <p:sldId id="353" r:id="rId6"/>
    <p:sldId id="451" r:id="rId7"/>
    <p:sldId id="376" r:id="rId8"/>
    <p:sldId id="457" r:id="rId9"/>
    <p:sldId id="348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4" autoAdjust="0"/>
    <p:restoredTop sz="95179" autoAdjust="0"/>
  </p:normalViewPr>
  <p:slideViewPr>
    <p:cSldViewPr snapToGrid="0">
      <p:cViewPr>
        <p:scale>
          <a:sx n="70" d="100"/>
          <a:sy n="70" d="100"/>
        </p:scale>
        <p:origin x="107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3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1D7E2A9-BF2D-4251-B3D1-9ED74A24D8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99BF21-6553-4033-9C34-16B567C8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464028"/>
            <a:ext cx="10172700" cy="1641490"/>
          </a:xfrm>
        </p:spPr>
        <p:txBody>
          <a:bodyPr>
            <a:normAutofit/>
          </a:bodyPr>
          <a:lstStyle/>
          <a:p>
            <a:r>
              <a:rPr lang="en-US" sz="7000" dirty="0"/>
              <a:t>Water Supply Situation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CCWA Board Meeting</a:t>
            </a:r>
          </a:p>
          <a:p>
            <a:r>
              <a:rPr lang="en-US" dirty="0"/>
              <a:t>April 25, 2024</a:t>
            </a:r>
          </a:p>
        </p:txBody>
      </p:sp>
    </p:spTree>
    <p:extLst>
      <p:ext uri="{BB962C8B-B14F-4D97-AF65-F5344CB8AC3E}">
        <p14:creationId xmlns:p14="http://schemas.microsoft.com/office/powerpoint/2010/main" val="409413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0108A90-D796-4DDA-9DF9-AACEB6D25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23304"/>
              </p:ext>
            </p:extLst>
          </p:nvPr>
        </p:nvGraphicFramePr>
        <p:xfrm>
          <a:off x="0" y="941619"/>
          <a:ext cx="6016505" cy="519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Acrobat Document" r:id="rId4" imgW="8381868" imgH="6476925" progId="Acrobat.Document.2017">
                  <p:embed/>
                </p:oleObj>
              </mc:Choice>
              <mc:Fallback>
                <p:oleObj name="Acrobat Document" r:id="rId4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41619"/>
                        <a:ext cx="6016505" cy="5194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AC9FB99-9987-4598-8C45-EB69DA0AF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505" y="941619"/>
            <a:ext cx="6223745" cy="51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6CF2CD4-7543-4C5D-8A21-50834ECD5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252371"/>
              </p:ext>
            </p:extLst>
          </p:nvPr>
        </p:nvGraphicFramePr>
        <p:xfrm>
          <a:off x="0" y="653209"/>
          <a:ext cx="5983833" cy="462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53209"/>
                        <a:ext cx="5983833" cy="4623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336F1C0-F433-40CD-A82E-8AD667E24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024" y="729655"/>
            <a:ext cx="6297976" cy="45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F6B156F-F933-4A29-83D2-EB13179EEB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18022"/>
              </p:ext>
            </p:extLst>
          </p:nvPr>
        </p:nvGraphicFramePr>
        <p:xfrm>
          <a:off x="0" y="528810"/>
          <a:ext cx="5987991" cy="462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Acrobat Document" r:id="rId4" imgW="8381868" imgH="6476925" progId="Acrobat.Document.2017">
                  <p:embed/>
                </p:oleObj>
              </mc:Choice>
              <mc:Fallback>
                <p:oleObj name="Acrobat Document" r:id="rId4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28810"/>
                        <a:ext cx="5987991" cy="462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AD3DA6-F67C-4710-9663-B7338553C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079" y="528810"/>
            <a:ext cx="6228921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F7D89A3-DDAD-41A5-8AAB-F34988A2D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93492"/>
              </p:ext>
            </p:extLst>
          </p:nvPr>
        </p:nvGraphicFramePr>
        <p:xfrm>
          <a:off x="0" y="1024377"/>
          <a:ext cx="6035675" cy="505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Acrobat Document" r:id="rId4" imgW="6034968" imgH="4389024" progId="Acrobat.Document.2017">
                  <p:embed/>
                </p:oleObj>
              </mc:Choice>
              <mc:Fallback>
                <p:oleObj name="Acrobat Document" r:id="rId4" imgW="6034968" imgH="438902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024377"/>
                        <a:ext cx="6035675" cy="5056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40848F3-31C0-4EB8-AC31-2C0A92BE6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64281"/>
              </p:ext>
            </p:extLst>
          </p:nvPr>
        </p:nvGraphicFramePr>
        <p:xfrm>
          <a:off x="6035675" y="1024376"/>
          <a:ext cx="6225657" cy="5056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Acrobat Document" r:id="rId6" imgW="6034968" imgH="4663248" progId="Acrobat.Document.2017">
                  <p:embed/>
                </p:oleObj>
              </mc:Choice>
              <mc:Fallback>
                <p:oleObj name="Acrobat Document" r:id="rId6" imgW="6034968" imgH="4663248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5675" y="1024376"/>
                        <a:ext cx="6225657" cy="5056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06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2C108D-3FD9-409E-B5CD-90DF27351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46814"/>
              </p:ext>
            </p:extLst>
          </p:nvPr>
        </p:nvGraphicFramePr>
        <p:xfrm>
          <a:off x="0" y="648982"/>
          <a:ext cx="6035675" cy="47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Acrobat Document" r:id="rId3" imgW="6034968" imgH="4389024" progId="Acrobat.Document.2017">
                  <p:embed/>
                </p:oleObj>
              </mc:Choice>
              <mc:Fallback>
                <p:oleObj name="Acrobat Document" r:id="rId3" imgW="6034968" imgH="438902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48982"/>
                        <a:ext cx="6035675" cy="47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3FDEA1-6E34-4AB7-B0B9-D1A1C8567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438651"/>
              </p:ext>
            </p:extLst>
          </p:nvPr>
        </p:nvGraphicFramePr>
        <p:xfrm>
          <a:off x="6035675" y="648982"/>
          <a:ext cx="6156325" cy="47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Acrobat Document" r:id="rId5" imgW="6034968" imgH="4663248" progId="Acrobat.Document.2017">
                  <p:embed/>
                </p:oleObj>
              </mc:Choice>
              <mc:Fallback>
                <p:oleObj name="Acrobat Document" r:id="rId5" imgW="6034968" imgH="4663248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5675" y="648982"/>
                        <a:ext cx="6156325" cy="47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25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10EB1A3-42A1-4469-8B7F-27D210AB89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564182"/>
              </p:ext>
            </p:extLst>
          </p:nvPr>
        </p:nvGraphicFramePr>
        <p:xfrm>
          <a:off x="1904999" y="0"/>
          <a:ext cx="887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4999" y="0"/>
                        <a:ext cx="887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7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9EDBE7-FAFD-445F-BC11-5580BDE6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287"/>
            <a:ext cx="12192000" cy="41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867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17342</TotalTime>
  <Words>17</Words>
  <Application>Microsoft Office PowerPoint</Application>
  <PresentationFormat>Widescreen</PresentationFormat>
  <Paragraphs>8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Depth</vt:lpstr>
      <vt:lpstr>Adobe Acrobat Document</vt:lpstr>
      <vt:lpstr>Water Supply Situation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Operations Update</dc:title>
  <dc:creator>Allison Febbo</dc:creator>
  <cp:lastModifiedBy>Ray Stokes</cp:lastModifiedBy>
  <cp:revision>448</cp:revision>
  <cp:lastPrinted>2015-10-12T23:12:41Z</cp:lastPrinted>
  <dcterms:created xsi:type="dcterms:W3CDTF">2014-12-15T19:27:48Z</dcterms:created>
  <dcterms:modified xsi:type="dcterms:W3CDTF">2024-04-24T17:54:56Z</dcterms:modified>
</cp:coreProperties>
</file>