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455" r:id="rId3"/>
    <p:sldId id="355" r:id="rId4"/>
    <p:sldId id="456" r:id="rId5"/>
    <p:sldId id="491" r:id="rId6"/>
    <p:sldId id="356" r:id="rId7"/>
    <p:sldId id="359" r:id="rId8"/>
    <p:sldId id="353" r:id="rId9"/>
    <p:sldId id="451" r:id="rId10"/>
    <p:sldId id="450" r:id="rId11"/>
    <p:sldId id="376" r:id="rId12"/>
    <p:sldId id="457" r:id="rId13"/>
    <p:sldId id="348" r:id="rId1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24" autoAdjust="0"/>
    <p:restoredTop sz="95179" autoAdjust="0"/>
  </p:normalViewPr>
  <p:slideViewPr>
    <p:cSldViewPr snapToGrid="0">
      <p:cViewPr>
        <p:scale>
          <a:sx n="70" d="100"/>
          <a:sy n="70" d="100"/>
        </p:scale>
        <p:origin x="2028" y="7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238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31D7E2A9-BF2D-4251-B3D1-9ED74A24D85B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B299BF21-6553-4033-9C34-16B567C80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72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9BF21-6553-4033-9C34-16B567C803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05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9BF21-6553-4033-9C34-16B567C803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61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9BF21-6553-4033-9C34-16B567C803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9BF21-6553-4033-9C34-16B567C803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64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7/8/2024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7/8/2024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7/8/2024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7/8/2024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7/8/2024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7/8/2024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7/8/2024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7/8/2024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7/8/2024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7/8/2024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7/8/2024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7/8/2024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7/8/2024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7/8/2024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7/8/2024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7/8/2024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7/8/2024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7/8/2024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1100" y="4464028"/>
            <a:ext cx="10172700" cy="1641490"/>
          </a:xfrm>
        </p:spPr>
        <p:txBody>
          <a:bodyPr>
            <a:normAutofit/>
          </a:bodyPr>
          <a:lstStyle/>
          <a:p>
            <a:r>
              <a:rPr lang="en-US" sz="7000" dirty="0"/>
              <a:t>Water Supply Situation Report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CCWA Operating Committee Meeting</a:t>
            </a:r>
          </a:p>
          <a:p>
            <a:r>
              <a:rPr lang="en-US" dirty="0"/>
              <a:t>July 11 2024</a:t>
            </a:r>
          </a:p>
        </p:txBody>
      </p:sp>
    </p:spTree>
    <p:extLst>
      <p:ext uri="{BB962C8B-B14F-4D97-AF65-F5344CB8AC3E}">
        <p14:creationId xmlns:p14="http://schemas.microsoft.com/office/powerpoint/2010/main" val="4094136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74497DB-822F-4888-B83D-49760DA4EB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4483325"/>
              </p:ext>
            </p:extLst>
          </p:nvPr>
        </p:nvGraphicFramePr>
        <p:xfrm>
          <a:off x="1596451" y="0"/>
          <a:ext cx="8825506" cy="6817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Acrobat Document" r:id="rId3" imgW="6034968" imgH="4663248" progId="Acrobat.Document.2017">
                  <p:embed/>
                </p:oleObj>
              </mc:Choice>
              <mc:Fallback>
                <p:oleObj name="Acrobat Document" r:id="rId3" imgW="6034968" imgH="4663248" progId="Acrobat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6451" y="0"/>
                        <a:ext cx="8825506" cy="68175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6825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2D9708F-A9DA-4501-8674-97F5FA08B2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213012"/>
              </p:ext>
            </p:extLst>
          </p:nvPr>
        </p:nvGraphicFramePr>
        <p:xfrm>
          <a:off x="1254890" y="0"/>
          <a:ext cx="8902662" cy="6879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0" name="Acrobat Document" r:id="rId3" imgW="8381868" imgH="6476925" progId="Acrobat.Document.2017">
                  <p:embed/>
                </p:oleObj>
              </mc:Choice>
              <mc:Fallback>
                <p:oleObj name="Acrobat Document" r:id="rId3" imgW="8381868" imgH="6476925" progId="Acrobat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4890" y="0"/>
                        <a:ext cx="8902662" cy="6879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3379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AE7460-5987-4F3D-A4C3-885E89922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0011"/>
            <a:ext cx="12192000" cy="421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812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298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C0E54B2-4E75-4543-9D50-15DECB08A3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2913169"/>
              </p:ext>
            </p:extLst>
          </p:nvPr>
        </p:nvGraphicFramePr>
        <p:xfrm>
          <a:off x="1506144" y="-1"/>
          <a:ext cx="8920745" cy="6893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1" name="Acrobat Document" r:id="rId3" imgW="8381868" imgH="6476925" progId="Acrobat.Document.2017">
                  <p:embed/>
                </p:oleObj>
              </mc:Choice>
              <mc:Fallback>
                <p:oleObj name="Acrobat Document" r:id="rId3" imgW="8381868" imgH="6476925" progId="Acrobat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06144" y="-1"/>
                        <a:ext cx="8920745" cy="68933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560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020858-8234-408A-B0F9-043307799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392" y="0"/>
            <a:ext cx="83492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058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E45CE26-5DF2-42E5-B30C-79E98103BD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4624612"/>
              </p:ext>
            </p:extLst>
          </p:nvPr>
        </p:nvGraphicFramePr>
        <p:xfrm>
          <a:off x="1905000" y="0"/>
          <a:ext cx="8935598" cy="6904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4" name="Acrobat Document" r:id="rId3" imgW="8381868" imgH="6476925" progId="Acrobat.Document.2017">
                  <p:embed/>
                </p:oleObj>
              </mc:Choice>
              <mc:Fallback>
                <p:oleObj name="Acrobat Document" r:id="rId3" imgW="8381868" imgH="6476925" progId="Acrobat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5000" y="0"/>
                        <a:ext cx="8935598" cy="69047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3513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02C7AB-D504-4530-BBBE-9AF694990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101" y="0"/>
            <a:ext cx="94617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956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CA45809-E7E3-4B51-B788-7F4E70955B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175240"/>
              </p:ext>
            </p:extLst>
          </p:nvPr>
        </p:nvGraphicFramePr>
        <p:xfrm>
          <a:off x="1023095" y="-1"/>
          <a:ext cx="8814967" cy="6811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" name="Acrobat Document" r:id="rId4" imgW="8381868" imgH="6476925" progId="Acrobat.Document.2017">
                  <p:embed/>
                </p:oleObj>
              </mc:Choice>
              <mc:Fallback>
                <p:oleObj name="Acrobat Document" r:id="rId4" imgW="8381868" imgH="6476925" progId="Acrobat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23095" y="-1"/>
                        <a:ext cx="8814967" cy="68115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2111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C7D614-F350-4726-87D4-F2473B1DC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610" y="0"/>
            <a:ext cx="95307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056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6DBA218-C0EE-4F7C-B80C-8FFCEB090D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9923502"/>
              </p:ext>
            </p:extLst>
          </p:nvPr>
        </p:nvGraphicFramePr>
        <p:xfrm>
          <a:off x="880107" y="-1"/>
          <a:ext cx="9563883" cy="6955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" name="Acrobat Document" r:id="rId4" imgW="6034968" imgH="4389024" progId="Acrobat.Document.2017">
                  <p:embed/>
                </p:oleObj>
              </mc:Choice>
              <mc:Fallback>
                <p:oleObj name="Acrobat Document" r:id="rId4" imgW="6034968" imgH="4389024" progId="Acrobat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80107" y="-1"/>
                        <a:ext cx="9563883" cy="6955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9063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99E47FC-E680-4577-8957-34AA072BF9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3043798"/>
              </p:ext>
            </p:extLst>
          </p:nvPr>
        </p:nvGraphicFramePr>
        <p:xfrm>
          <a:off x="902886" y="0"/>
          <a:ext cx="9419919" cy="6850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7" name="Acrobat Document" r:id="rId3" imgW="6034968" imgH="4389024" progId="Acrobat.Document.2017">
                  <p:embed/>
                </p:oleObj>
              </mc:Choice>
              <mc:Fallback>
                <p:oleObj name="Acrobat Document" r:id="rId3" imgW="6034968" imgH="4389024" progId="Acrobat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2886" y="0"/>
                        <a:ext cx="9419919" cy="68506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8254856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17171</TotalTime>
  <Words>17</Words>
  <Application>Microsoft Office PowerPoint</Application>
  <PresentationFormat>Widescreen</PresentationFormat>
  <Paragraphs>8</Paragraphs>
  <Slides>13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Corbel</vt:lpstr>
      <vt:lpstr>Depth</vt:lpstr>
      <vt:lpstr>Acrobat Document</vt:lpstr>
      <vt:lpstr>Water Supply Situation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Operations Update</dc:title>
  <dc:creator>Allison Febbo</dc:creator>
  <cp:lastModifiedBy>Ray Stokes</cp:lastModifiedBy>
  <cp:revision>442</cp:revision>
  <cp:lastPrinted>2015-10-12T23:12:41Z</cp:lastPrinted>
  <dcterms:created xsi:type="dcterms:W3CDTF">2014-12-15T19:27:48Z</dcterms:created>
  <dcterms:modified xsi:type="dcterms:W3CDTF">2024-07-08T21:35:37Z</dcterms:modified>
</cp:coreProperties>
</file>